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7" r:id="rId2"/>
    <p:sldId id="278" r:id="rId3"/>
    <p:sldId id="268" r:id="rId4"/>
    <p:sldId id="276" r:id="rId5"/>
    <p:sldId id="274" r:id="rId6"/>
    <p:sldId id="275" r:id="rId7"/>
    <p:sldId id="273" r:id="rId8"/>
    <p:sldId id="272" r:id="rId9"/>
    <p:sldId id="271" r:id="rId10"/>
    <p:sldId id="270" r:id="rId11"/>
    <p:sldId id="269" r:id="rId12"/>
  </p:sldIdLst>
  <p:sldSz cx="10680700" cy="7543800"/>
  <p:notesSz cx="10680700" cy="7543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0"/>
    <p:restoredTop sz="94663"/>
  </p:normalViewPr>
  <p:slideViewPr>
    <p:cSldViewPr>
      <p:cViewPr varScale="1">
        <p:scale>
          <a:sx n="102" d="100"/>
          <a:sy n="102" d="100"/>
        </p:scale>
        <p:origin x="352" y="19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756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49963" y="0"/>
            <a:ext cx="4627562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03801-E8EC-EA4A-A26F-FF7F3B9EA278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38538" y="942975"/>
            <a:ext cx="3603625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8388" y="3630613"/>
            <a:ext cx="8543925" cy="29702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65975"/>
            <a:ext cx="462756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49963" y="7165975"/>
            <a:ext cx="4627562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0C2D-3C46-BF44-A574-B3600F0B6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5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052" y="2338578"/>
            <a:ext cx="9078595" cy="1584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2105" y="4224528"/>
            <a:ext cx="7476490" cy="1885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34343"/>
                </a:solidFill>
                <a:latin typeface="Lucida Sans"/>
                <a:cs typeface="Lucida San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-20" dirty="0"/>
              <a:t>Made</a:t>
            </a:r>
            <a:r>
              <a:rPr spc="-145" dirty="0"/>
              <a:t> </a:t>
            </a:r>
            <a:r>
              <a:rPr spc="-45" dirty="0"/>
              <a:t>with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B4B4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4B4B4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34343"/>
                </a:solidFill>
                <a:latin typeface="Lucida Sans"/>
                <a:cs typeface="Lucida San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-20" dirty="0"/>
              <a:t>Made</a:t>
            </a:r>
            <a:r>
              <a:rPr spc="-145" dirty="0"/>
              <a:t> </a:t>
            </a:r>
            <a:r>
              <a:rPr spc="-45" dirty="0"/>
              <a:t>with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08714" y="1524653"/>
            <a:ext cx="1074420" cy="1189990"/>
          </a:xfrm>
          <a:custGeom>
            <a:avLst/>
            <a:gdLst/>
            <a:ahLst/>
            <a:cxnLst/>
            <a:rect l="l" t="t" r="r" b="b"/>
            <a:pathLst>
              <a:path w="1074420" h="1189989">
                <a:moveTo>
                  <a:pt x="57926" y="629919"/>
                </a:moveTo>
                <a:lnTo>
                  <a:pt x="30119" y="568959"/>
                </a:lnTo>
                <a:lnTo>
                  <a:pt x="26309" y="519429"/>
                </a:lnTo>
                <a:lnTo>
                  <a:pt x="27222" y="471169"/>
                </a:lnTo>
                <a:lnTo>
                  <a:pt x="32728" y="422909"/>
                </a:lnTo>
                <a:lnTo>
                  <a:pt x="42698" y="377189"/>
                </a:lnTo>
                <a:lnTo>
                  <a:pt x="57003" y="331469"/>
                </a:lnTo>
                <a:lnTo>
                  <a:pt x="75513" y="287019"/>
                </a:lnTo>
                <a:lnTo>
                  <a:pt x="98099" y="245109"/>
                </a:lnTo>
                <a:lnTo>
                  <a:pt x="124631" y="205739"/>
                </a:lnTo>
                <a:lnTo>
                  <a:pt x="154980" y="167639"/>
                </a:lnTo>
                <a:lnTo>
                  <a:pt x="189016" y="133349"/>
                </a:lnTo>
                <a:lnTo>
                  <a:pt x="226611" y="101599"/>
                </a:lnTo>
                <a:lnTo>
                  <a:pt x="267635" y="73659"/>
                </a:lnTo>
                <a:lnTo>
                  <a:pt x="307858" y="52069"/>
                </a:lnTo>
                <a:lnTo>
                  <a:pt x="348799" y="33019"/>
                </a:lnTo>
                <a:lnTo>
                  <a:pt x="390261" y="19049"/>
                </a:lnTo>
                <a:lnTo>
                  <a:pt x="432049" y="8889"/>
                </a:lnTo>
                <a:lnTo>
                  <a:pt x="473964" y="2539"/>
                </a:lnTo>
                <a:lnTo>
                  <a:pt x="515810" y="0"/>
                </a:lnTo>
                <a:lnTo>
                  <a:pt x="557392" y="0"/>
                </a:lnTo>
                <a:lnTo>
                  <a:pt x="598510" y="3809"/>
                </a:lnTo>
                <a:lnTo>
                  <a:pt x="638970" y="11429"/>
                </a:lnTo>
                <a:lnTo>
                  <a:pt x="678574" y="21589"/>
                </a:lnTo>
                <a:lnTo>
                  <a:pt x="710117" y="33019"/>
                </a:lnTo>
                <a:lnTo>
                  <a:pt x="497791" y="33019"/>
                </a:lnTo>
                <a:lnTo>
                  <a:pt x="446834" y="39369"/>
                </a:lnTo>
                <a:lnTo>
                  <a:pt x="397379" y="50799"/>
                </a:lnTo>
                <a:lnTo>
                  <a:pt x="349797" y="68579"/>
                </a:lnTo>
                <a:lnTo>
                  <a:pt x="304460" y="90169"/>
                </a:lnTo>
                <a:lnTo>
                  <a:pt x="261740" y="116839"/>
                </a:lnTo>
                <a:lnTo>
                  <a:pt x="222008" y="147319"/>
                </a:lnTo>
                <a:lnTo>
                  <a:pt x="185636" y="181609"/>
                </a:lnTo>
                <a:lnTo>
                  <a:pt x="152995" y="220979"/>
                </a:lnTo>
                <a:lnTo>
                  <a:pt x="124457" y="264159"/>
                </a:lnTo>
                <a:lnTo>
                  <a:pt x="335111" y="264159"/>
                </a:lnTo>
                <a:lnTo>
                  <a:pt x="333351" y="267969"/>
                </a:lnTo>
                <a:lnTo>
                  <a:pt x="297037" y="267969"/>
                </a:lnTo>
                <a:lnTo>
                  <a:pt x="248583" y="274319"/>
                </a:lnTo>
                <a:lnTo>
                  <a:pt x="200317" y="281939"/>
                </a:lnTo>
                <a:lnTo>
                  <a:pt x="152260" y="290829"/>
                </a:lnTo>
                <a:lnTo>
                  <a:pt x="104433" y="300989"/>
                </a:lnTo>
                <a:lnTo>
                  <a:pt x="86723" y="342899"/>
                </a:lnTo>
                <a:lnTo>
                  <a:pt x="73231" y="387349"/>
                </a:lnTo>
                <a:lnTo>
                  <a:pt x="64044" y="431799"/>
                </a:lnTo>
                <a:lnTo>
                  <a:pt x="59251" y="477519"/>
                </a:lnTo>
                <a:lnTo>
                  <a:pt x="121665" y="477519"/>
                </a:lnTo>
                <a:lnTo>
                  <a:pt x="127025" y="480059"/>
                </a:lnTo>
                <a:lnTo>
                  <a:pt x="129891" y="485139"/>
                </a:lnTo>
                <a:lnTo>
                  <a:pt x="132074" y="494029"/>
                </a:lnTo>
                <a:lnTo>
                  <a:pt x="129886" y="501649"/>
                </a:lnTo>
                <a:lnTo>
                  <a:pt x="124202" y="507999"/>
                </a:lnTo>
                <a:lnTo>
                  <a:pt x="115897" y="509269"/>
                </a:lnTo>
                <a:lnTo>
                  <a:pt x="58581" y="509269"/>
                </a:lnTo>
                <a:lnTo>
                  <a:pt x="59502" y="534669"/>
                </a:lnTo>
                <a:lnTo>
                  <a:pt x="61763" y="560069"/>
                </a:lnTo>
                <a:lnTo>
                  <a:pt x="65364" y="585469"/>
                </a:lnTo>
                <a:lnTo>
                  <a:pt x="70304" y="609599"/>
                </a:lnTo>
                <a:lnTo>
                  <a:pt x="71570" y="615949"/>
                </a:lnTo>
                <a:lnTo>
                  <a:pt x="69746" y="622299"/>
                </a:lnTo>
                <a:lnTo>
                  <a:pt x="65541" y="626109"/>
                </a:lnTo>
                <a:lnTo>
                  <a:pt x="57926" y="629919"/>
                </a:lnTo>
                <a:close/>
              </a:path>
              <a:path w="1074420" h="1189989">
                <a:moveTo>
                  <a:pt x="335111" y="264159"/>
                </a:moveTo>
                <a:lnTo>
                  <a:pt x="124457" y="264159"/>
                </a:lnTo>
                <a:lnTo>
                  <a:pt x="171739" y="253999"/>
                </a:lnTo>
                <a:lnTo>
                  <a:pt x="219228" y="246379"/>
                </a:lnTo>
                <a:lnTo>
                  <a:pt x="314753" y="233679"/>
                </a:lnTo>
                <a:lnTo>
                  <a:pt x="343740" y="186689"/>
                </a:lnTo>
                <a:lnTo>
                  <a:pt x="376771" y="143509"/>
                </a:lnTo>
                <a:lnTo>
                  <a:pt x="413612" y="102869"/>
                </a:lnTo>
                <a:lnTo>
                  <a:pt x="454031" y="66039"/>
                </a:lnTo>
                <a:lnTo>
                  <a:pt x="497791" y="33019"/>
                </a:lnTo>
                <a:lnTo>
                  <a:pt x="564784" y="33019"/>
                </a:lnTo>
                <a:lnTo>
                  <a:pt x="601813" y="60959"/>
                </a:lnTo>
                <a:lnTo>
                  <a:pt x="515172" y="60959"/>
                </a:lnTo>
                <a:lnTo>
                  <a:pt x="477524" y="88899"/>
                </a:lnTo>
                <a:lnTo>
                  <a:pt x="442446" y="120649"/>
                </a:lnTo>
                <a:lnTo>
                  <a:pt x="410107" y="154939"/>
                </a:lnTo>
                <a:lnTo>
                  <a:pt x="380674" y="190499"/>
                </a:lnTo>
                <a:lnTo>
                  <a:pt x="354316" y="229869"/>
                </a:lnTo>
                <a:lnTo>
                  <a:pt x="745508" y="229869"/>
                </a:lnTo>
                <a:lnTo>
                  <a:pt x="747860" y="233679"/>
                </a:lnTo>
                <a:lnTo>
                  <a:pt x="843441" y="246379"/>
                </a:lnTo>
                <a:lnTo>
                  <a:pt x="890957" y="253999"/>
                </a:lnTo>
                <a:lnTo>
                  <a:pt x="896871" y="255269"/>
                </a:lnTo>
                <a:lnTo>
                  <a:pt x="515172" y="255269"/>
                </a:lnTo>
                <a:lnTo>
                  <a:pt x="424472" y="257809"/>
                </a:lnTo>
                <a:lnTo>
                  <a:pt x="379628" y="260349"/>
                </a:lnTo>
                <a:lnTo>
                  <a:pt x="335111" y="264159"/>
                </a:lnTo>
                <a:close/>
              </a:path>
              <a:path w="1074420" h="1189989">
                <a:moveTo>
                  <a:pt x="975893" y="264159"/>
                </a:moveTo>
                <a:lnTo>
                  <a:pt x="938268" y="264159"/>
                </a:lnTo>
                <a:lnTo>
                  <a:pt x="909717" y="220979"/>
                </a:lnTo>
                <a:lnTo>
                  <a:pt x="877063" y="181609"/>
                </a:lnTo>
                <a:lnTo>
                  <a:pt x="840678" y="147319"/>
                </a:lnTo>
                <a:lnTo>
                  <a:pt x="800931" y="116839"/>
                </a:lnTo>
                <a:lnTo>
                  <a:pt x="758196" y="90169"/>
                </a:lnTo>
                <a:lnTo>
                  <a:pt x="712842" y="68579"/>
                </a:lnTo>
                <a:lnTo>
                  <a:pt x="665241" y="50799"/>
                </a:lnTo>
                <a:lnTo>
                  <a:pt x="615765" y="39369"/>
                </a:lnTo>
                <a:lnTo>
                  <a:pt x="564784" y="33019"/>
                </a:lnTo>
                <a:lnTo>
                  <a:pt x="710117" y="33019"/>
                </a:lnTo>
                <a:lnTo>
                  <a:pt x="754428" y="52069"/>
                </a:lnTo>
                <a:lnTo>
                  <a:pt x="790284" y="71119"/>
                </a:lnTo>
                <a:lnTo>
                  <a:pt x="824498" y="93979"/>
                </a:lnTo>
                <a:lnTo>
                  <a:pt x="856872" y="118109"/>
                </a:lnTo>
                <a:lnTo>
                  <a:pt x="887210" y="146049"/>
                </a:lnTo>
                <a:lnTo>
                  <a:pt x="915314" y="176529"/>
                </a:lnTo>
                <a:lnTo>
                  <a:pt x="940989" y="208279"/>
                </a:lnTo>
                <a:lnTo>
                  <a:pt x="964037" y="242569"/>
                </a:lnTo>
                <a:lnTo>
                  <a:pt x="975893" y="264159"/>
                </a:lnTo>
                <a:close/>
              </a:path>
              <a:path w="1074420" h="1189989">
                <a:moveTo>
                  <a:pt x="708334" y="229869"/>
                </a:moveTo>
                <a:lnTo>
                  <a:pt x="354316" y="229869"/>
                </a:lnTo>
                <a:lnTo>
                  <a:pt x="434270" y="224789"/>
                </a:lnTo>
                <a:lnTo>
                  <a:pt x="515172" y="222249"/>
                </a:lnTo>
                <a:lnTo>
                  <a:pt x="515172" y="60959"/>
                </a:lnTo>
                <a:lnTo>
                  <a:pt x="547440" y="60959"/>
                </a:lnTo>
                <a:lnTo>
                  <a:pt x="547440" y="222249"/>
                </a:lnTo>
                <a:lnTo>
                  <a:pt x="628404" y="224789"/>
                </a:lnTo>
                <a:lnTo>
                  <a:pt x="708334" y="229869"/>
                </a:lnTo>
                <a:close/>
              </a:path>
              <a:path w="1074420" h="1189989">
                <a:moveTo>
                  <a:pt x="745508" y="229869"/>
                </a:moveTo>
                <a:lnTo>
                  <a:pt x="708334" y="229869"/>
                </a:lnTo>
                <a:lnTo>
                  <a:pt x="681958" y="190499"/>
                </a:lnTo>
                <a:lnTo>
                  <a:pt x="652514" y="154939"/>
                </a:lnTo>
                <a:lnTo>
                  <a:pt x="620169" y="120649"/>
                </a:lnTo>
                <a:lnTo>
                  <a:pt x="585089" y="88899"/>
                </a:lnTo>
                <a:lnTo>
                  <a:pt x="547440" y="60959"/>
                </a:lnTo>
                <a:lnTo>
                  <a:pt x="601813" y="60959"/>
                </a:lnTo>
                <a:lnTo>
                  <a:pt x="608545" y="66039"/>
                </a:lnTo>
                <a:lnTo>
                  <a:pt x="648965" y="102869"/>
                </a:lnTo>
                <a:lnTo>
                  <a:pt x="685813" y="143509"/>
                </a:lnTo>
                <a:lnTo>
                  <a:pt x="718855" y="186689"/>
                </a:lnTo>
                <a:lnTo>
                  <a:pt x="745508" y="229869"/>
                </a:lnTo>
                <a:close/>
              </a:path>
              <a:path w="1074420" h="1189989">
                <a:moveTo>
                  <a:pt x="531046" y="401319"/>
                </a:moveTo>
                <a:lnTo>
                  <a:pt x="523235" y="398779"/>
                </a:lnTo>
                <a:lnTo>
                  <a:pt x="517440" y="393699"/>
                </a:lnTo>
                <a:lnTo>
                  <a:pt x="515172" y="384809"/>
                </a:lnTo>
                <a:lnTo>
                  <a:pt x="515172" y="255269"/>
                </a:lnTo>
                <a:lnTo>
                  <a:pt x="547440" y="255269"/>
                </a:lnTo>
                <a:lnTo>
                  <a:pt x="547440" y="391159"/>
                </a:lnTo>
                <a:lnTo>
                  <a:pt x="544389" y="396239"/>
                </a:lnTo>
                <a:lnTo>
                  <a:pt x="539364" y="398779"/>
                </a:lnTo>
                <a:lnTo>
                  <a:pt x="531046" y="401319"/>
                </a:lnTo>
                <a:close/>
              </a:path>
              <a:path w="1074420" h="1189989">
                <a:moveTo>
                  <a:pt x="796416" y="424179"/>
                </a:moveTo>
                <a:lnTo>
                  <a:pt x="788321" y="422909"/>
                </a:lnTo>
                <a:lnTo>
                  <a:pt x="781572" y="419099"/>
                </a:lnTo>
                <a:lnTo>
                  <a:pt x="777820" y="410209"/>
                </a:lnTo>
                <a:lnTo>
                  <a:pt x="769308" y="373379"/>
                </a:lnTo>
                <a:lnTo>
                  <a:pt x="758044" y="335279"/>
                </a:lnTo>
                <a:lnTo>
                  <a:pt x="744078" y="299719"/>
                </a:lnTo>
                <a:lnTo>
                  <a:pt x="727464" y="264159"/>
                </a:lnTo>
                <a:lnTo>
                  <a:pt x="682907" y="260349"/>
                </a:lnTo>
                <a:lnTo>
                  <a:pt x="638053" y="257809"/>
                </a:lnTo>
                <a:lnTo>
                  <a:pt x="547440" y="255269"/>
                </a:lnTo>
                <a:lnTo>
                  <a:pt x="896871" y="255269"/>
                </a:lnTo>
                <a:lnTo>
                  <a:pt x="938268" y="264159"/>
                </a:lnTo>
                <a:lnTo>
                  <a:pt x="975893" y="264159"/>
                </a:lnTo>
                <a:lnTo>
                  <a:pt x="977986" y="267969"/>
                </a:lnTo>
                <a:lnTo>
                  <a:pt x="765464" y="267969"/>
                </a:lnTo>
                <a:lnTo>
                  <a:pt x="779798" y="300989"/>
                </a:lnTo>
                <a:lnTo>
                  <a:pt x="791959" y="335279"/>
                </a:lnTo>
                <a:lnTo>
                  <a:pt x="801907" y="369569"/>
                </a:lnTo>
                <a:lnTo>
                  <a:pt x="809605" y="405129"/>
                </a:lnTo>
                <a:lnTo>
                  <a:pt x="810609" y="410209"/>
                </a:lnTo>
                <a:lnTo>
                  <a:pt x="808563" y="416559"/>
                </a:lnTo>
                <a:lnTo>
                  <a:pt x="804208" y="420369"/>
                </a:lnTo>
                <a:lnTo>
                  <a:pt x="796416" y="424179"/>
                </a:lnTo>
                <a:close/>
              </a:path>
              <a:path w="1074420" h="1189989">
                <a:moveTo>
                  <a:pt x="274148" y="429259"/>
                </a:moveTo>
                <a:lnTo>
                  <a:pt x="256544" y="426719"/>
                </a:lnTo>
                <a:lnTo>
                  <a:pt x="250701" y="417829"/>
                </a:lnTo>
                <a:lnTo>
                  <a:pt x="252226" y="408939"/>
                </a:lnTo>
                <a:lnTo>
                  <a:pt x="259882" y="373379"/>
                </a:lnTo>
                <a:lnTo>
                  <a:pt x="269928" y="337819"/>
                </a:lnTo>
                <a:lnTo>
                  <a:pt x="282326" y="302259"/>
                </a:lnTo>
                <a:lnTo>
                  <a:pt x="297037" y="267969"/>
                </a:lnTo>
                <a:lnTo>
                  <a:pt x="333351" y="267969"/>
                </a:lnTo>
                <a:lnTo>
                  <a:pt x="318094" y="300989"/>
                </a:lnTo>
                <a:lnTo>
                  <a:pt x="303871" y="337819"/>
                </a:lnTo>
                <a:lnTo>
                  <a:pt x="292503" y="375919"/>
                </a:lnTo>
                <a:lnTo>
                  <a:pt x="284048" y="415289"/>
                </a:lnTo>
                <a:lnTo>
                  <a:pt x="282522" y="424179"/>
                </a:lnTo>
                <a:lnTo>
                  <a:pt x="274148" y="429259"/>
                </a:lnTo>
                <a:close/>
              </a:path>
              <a:path w="1074420" h="1189989">
                <a:moveTo>
                  <a:pt x="1017989" y="619759"/>
                </a:moveTo>
                <a:lnTo>
                  <a:pt x="1008163" y="619759"/>
                </a:lnTo>
                <a:lnTo>
                  <a:pt x="998338" y="617219"/>
                </a:lnTo>
                <a:lnTo>
                  <a:pt x="992718" y="608329"/>
                </a:lnTo>
                <a:lnTo>
                  <a:pt x="994504" y="600709"/>
                </a:lnTo>
                <a:lnTo>
                  <a:pt x="998515" y="577849"/>
                </a:lnTo>
                <a:lnTo>
                  <a:pt x="1001445" y="554989"/>
                </a:lnTo>
                <a:lnTo>
                  <a:pt x="1003286" y="532129"/>
                </a:lnTo>
                <a:lnTo>
                  <a:pt x="1004032" y="509269"/>
                </a:lnTo>
                <a:lnTo>
                  <a:pt x="942957" y="509269"/>
                </a:lnTo>
                <a:lnTo>
                  <a:pt x="937635" y="506729"/>
                </a:lnTo>
                <a:lnTo>
                  <a:pt x="934732" y="501649"/>
                </a:lnTo>
                <a:lnTo>
                  <a:pt x="932548" y="492759"/>
                </a:lnTo>
                <a:lnTo>
                  <a:pt x="934737" y="485139"/>
                </a:lnTo>
                <a:lnTo>
                  <a:pt x="940421" y="480059"/>
                </a:lnTo>
                <a:lnTo>
                  <a:pt x="948726" y="477519"/>
                </a:lnTo>
                <a:lnTo>
                  <a:pt x="1003362" y="477519"/>
                </a:lnTo>
                <a:lnTo>
                  <a:pt x="998552" y="431799"/>
                </a:lnTo>
                <a:lnTo>
                  <a:pt x="989363" y="387349"/>
                </a:lnTo>
                <a:lnTo>
                  <a:pt x="975869" y="342899"/>
                </a:lnTo>
                <a:lnTo>
                  <a:pt x="958142" y="300989"/>
                </a:lnTo>
                <a:lnTo>
                  <a:pt x="910309" y="290829"/>
                </a:lnTo>
                <a:lnTo>
                  <a:pt x="862236" y="281939"/>
                </a:lnTo>
                <a:lnTo>
                  <a:pt x="813946" y="274319"/>
                </a:lnTo>
                <a:lnTo>
                  <a:pt x="765464" y="267969"/>
                </a:lnTo>
                <a:lnTo>
                  <a:pt x="977986" y="267969"/>
                </a:lnTo>
                <a:lnTo>
                  <a:pt x="1001467" y="318769"/>
                </a:lnTo>
                <a:lnTo>
                  <a:pt x="1015455" y="359409"/>
                </a:lnTo>
                <a:lnTo>
                  <a:pt x="1026030" y="402589"/>
                </a:lnTo>
                <a:lnTo>
                  <a:pt x="1032994" y="445769"/>
                </a:lnTo>
                <a:lnTo>
                  <a:pt x="1036151" y="491489"/>
                </a:lnTo>
                <a:lnTo>
                  <a:pt x="1036300" y="492759"/>
                </a:lnTo>
                <a:lnTo>
                  <a:pt x="1036300" y="496569"/>
                </a:lnTo>
                <a:lnTo>
                  <a:pt x="1036412" y="500379"/>
                </a:lnTo>
                <a:lnTo>
                  <a:pt x="1033895" y="556259"/>
                </a:lnTo>
                <a:lnTo>
                  <a:pt x="1026139" y="607059"/>
                </a:lnTo>
                <a:lnTo>
                  <a:pt x="1024614" y="614679"/>
                </a:lnTo>
                <a:lnTo>
                  <a:pt x="1017989" y="619759"/>
                </a:lnTo>
                <a:close/>
              </a:path>
              <a:path w="1074420" h="1189989">
                <a:moveTo>
                  <a:pt x="844031" y="1189989"/>
                </a:moveTo>
                <a:lnTo>
                  <a:pt x="244187" y="1189989"/>
                </a:lnTo>
                <a:lnTo>
                  <a:pt x="236893" y="1182369"/>
                </a:lnTo>
                <a:lnTo>
                  <a:pt x="239293" y="1094739"/>
                </a:lnTo>
                <a:lnTo>
                  <a:pt x="241450" y="1033779"/>
                </a:lnTo>
                <a:lnTo>
                  <a:pt x="243927" y="989329"/>
                </a:lnTo>
                <a:lnTo>
                  <a:pt x="255911" y="951229"/>
                </a:lnTo>
                <a:lnTo>
                  <a:pt x="284867" y="922019"/>
                </a:lnTo>
                <a:lnTo>
                  <a:pt x="450078" y="836929"/>
                </a:lnTo>
                <a:lnTo>
                  <a:pt x="437618" y="821689"/>
                </a:lnTo>
                <a:lnTo>
                  <a:pt x="426519" y="805179"/>
                </a:lnTo>
                <a:lnTo>
                  <a:pt x="416843" y="788669"/>
                </a:lnTo>
                <a:lnTo>
                  <a:pt x="408654" y="770889"/>
                </a:lnTo>
                <a:lnTo>
                  <a:pt x="388963" y="758189"/>
                </a:lnTo>
                <a:lnTo>
                  <a:pt x="363816" y="721359"/>
                </a:lnTo>
                <a:lnTo>
                  <a:pt x="352051" y="684529"/>
                </a:lnTo>
                <a:lnTo>
                  <a:pt x="350664" y="666749"/>
                </a:lnTo>
                <a:lnTo>
                  <a:pt x="353457" y="651509"/>
                </a:lnTo>
                <a:lnTo>
                  <a:pt x="360420" y="640079"/>
                </a:lnTo>
                <a:lnTo>
                  <a:pt x="364327" y="636269"/>
                </a:lnTo>
                <a:lnTo>
                  <a:pt x="369315" y="632459"/>
                </a:lnTo>
                <a:lnTo>
                  <a:pt x="374897" y="631189"/>
                </a:lnTo>
                <a:lnTo>
                  <a:pt x="374897" y="575309"/>
                </a:lnTo>
                <a:lnTo>
                  <a:pt x="383070" y="524509"/>
                </a:lnTo>
                <a:lnTo>
                  <a:pt x="405750" y="480059"/>
                </a:lnTo>
                <a:lnTo>
                  <a:pt x="440309" y="445769"/>
                </a:lnTo>
                <a:lnTo>
                  <a:pt x="484122" y="422909"/>
                </a:lnTo>
                <a:lnTo>
                  <a:pt x="534563" y="415289"/>
                </a:lnTo>
                <a:lnTo>
                  <a:pt x="555145" y="415289"/>
                </a:lnTo>
                <a:lnTo>
                  <a:pt x="605582" y="422909"/>
                </a:lnTo>
                <a:lnTo>
                  <a:pt x="649388" y="445769"/>
                </a:lnTo>
                <a:lnTo>
                  <a:pt x="650668" y="447039"/>
                </a:lnTo>
                <a:lnTo>
                  <a:pt x="534563" y="447039"/>
                </a:lnTo>
                <a:lnTo>
                  <a:pt x="485013" y="457199"/>
                </a:lnTo>
                <a:lnTo>
                  <a:pt x="444546" y="485139"/>
                </a:lnTo>
                <a:lnTo>
                  <a:pt x="417247" y="525779"/>
                </a:lnTo>
                <a:lnTo>
                  <a:pt x="407203" y="575309"/>
                </a:lnTo>
                <a:lnTo>
                  <a:pt x="407203" y="645159"/>
                </a:lnTo>
                <a:lnTo>
                  <a:pt x="405557" y="652779"/>
                </a:lnTo>
                <a:lnTo>
                  <a:pt x="401183" y="657859"/>
                </a:lnTo>
                <a:lnTo>
                  <a:pt x="394924" y="661669"/>
                </a:lnTo>
                <a:lnTo>
                  <a:pt x="384351" y="661669"/>
                </a:lnTo>
                <a:lnTo>
                  <a:pt x="383270" y="664209"/>
                </a:lnTo>
                <a:lnTo>
                  <a:pt x="394585" y="711199"/>
                </a:lnTo>
                <a:lnTo>
                  <a:pt x="425030" y="742949"/>
                </a:lnTo>
                <a:lnTo>
                  <a:pt x="430315" y="744219"/>
                </a:lnTo>
                <a:lnTo>
                  <a:pt x="434558" y="748029"/>
                </a:lnTo>
                <a:lnTo>
                  <a:pt x="461602" y="800099"/>
                </a:lnTo>
                <a:lnTo>
                  <a:pt x="493367" y="831849"/>
                </a:lnTo>
                <a:lnTo>
                  <a:pt x="538359" y="847089"/>
                </a:lnTo>
                <a:lnTo>
                  <a:pt x="647242" y="847089"/>
                </a:lnTo>
                <a:lnTo>
                  <a:pt x="669586" y="858519"/>
                </a:lnTo>
                <a:lnTo>
                  <a:pt x="672001" y="859789"/>
                </a:lnTo>
                <a:lnTo>
                  <a:pt x="476466" y="859789"/>
                </a:lnTo>
                <a:lnTo>
                  <a:pt x="299493" y="951229"/>
                </a:lnTo>
                <a:lnTo>
                  <a:pt x="276121" y="991869"/>
                </a:lnTo>
                <a:lnTo>
                  <a:pt x="272343" y="1071879"/>
                </a:lnTo>
                <a:lnTo>
                  <a:pt x="270834" y="1120139"/>
                </a:lnTo>
                <a:lnTo>
                  <a:pt x="269793" y="1158239"/>
                </a:lnTo>
                <a:lnTo>
                  <a:pt x="850449" y="1158239"/>
                </a:lnTo>
                <a:lnTo>
                  <a:pt x="851363" y="1182369"/>
                </a:lnTo>
                <a:lnTo>
                  <a:pt x="844031" y="1189989"/>
                </a:lnTo>
                <a:close/>
              </a:path>
              <a:path w="1074420" h="1189989">
                <a:moveTo>
                  <a:pt x="647242" y="847089"/>
                </a:moveTo>
                <a:lnTo>
                  <a:pt x="551311" y="847089"/>
                </a:lnTo>
                <a:lnTo>
                  <a:pt x="596400" y="830579"/>
                </a:lnTo>
                <a:lnTo>
                  <a:pt x="630707" y="796289"/>
                </a:lnTo>
                <a:lnTo>
                  <a:pt x="652606" y="761999"/>
                </a:lnTo>
                <a:lnTo>
                  <a:pt x="660472" y="745489"/>
                </a:lnTo>
                <a:lnTo>
                  <a:pt x="662519" y="740409"/>
                </a:lnTo>
                <a:lnTo>
                  <a:pt x="666948" y="736599"/>
                </a:lnTo>
                <a:lnTo>
                  <a:pt x="693848" y="704849"/>
                </a:lnTo>
                <a:lnTo>
                  <a:pt x="700853" y="676909"/>
                </a:lnTo>
                <a:lnTo>
                  <a:pt x="702305" y="671829"/>
                </a:lnTo>
                <a:lnTo>
                  <a:pt x="702714" y="665479"/>
                </a:lnTo>
                <a:lnTo>
                  <a:pt x="702044" y="660399"/>
                </a:lnTo>
                <a:lnTo>
                  <a:pt x="692703" y="660399"/>
                </a:lnTo>
                <a:lnTo>
                  <a:pt x="684924" y="654049"/>
                </a:lnTo>
                <a:lnTo>
                  <a:pt x="682542" y="648969"/>
                </a:lnTo>
                <a:lnTo>
                  <a:pt x="682505" y="575309"/>
                </a:lnTo>
                <a:lnTo>
                  <a:pt x="672444" y="525779"/>
                </a:lnTo>
                <a:lnTo>
                  <a:pt x="645147" y="485139"/>
                </a:lnTo>
                <a:lnTo>
                  <a:pt x="604689" y="457199"/>
                </a:lnTo>
                <a:lnTo>
                  <a:pt x="555145" y="447039"/>
                </a:lnTo>
                <a:lnTo>
                  <a:pt x="650668" y="447039"/>
                </a:lnTo>
                <a:lnTo>
                  <a:pt x="683942" y="480059"/>
                </a:lnTo>
                <a:lnTo>
                  <a:pt x="706623" y="524509"/>
                </a:lnTo>
                <a:lnTo>
                  <a:pt x="714810" y="575309"/>
                </a:lnTo>
                <a:lnTo>
                  <a:pt x="714810" y="629919"/>
                </a:lnTo>
                <a:lnTo>
                  <a:pt x="718271" y="631189"/>
                </a:lnTo>
                <a:lnTo>
                  <a:pt x="734726" y="660399"/>
                </a:lnTo>
                <a:lnTo>
                  <a:pt x="702044" y="660399"/>
                </a:lnTo>
                <a:lnTo>
                  <a:pt x="697429" y="661669"/>
                </a:lnTo>
                <a:lnTo>
                  <a:pt x="734784" y="661669"/>
                </a:lnTo>
                <a:lnTo>
                  <a:pt x="735191" y="670559"/>
                </a:lnTo>
                <a:lnTo>
                  <a:pt x="718495" y="730249"/>
                </a:lnTo>
                <a:lnTo>
                  <a:pt x="687157" y="764539"/>
                </a:lnTo>
                <a:lnTo>
                  <a:pt x="676505" y="784859"/>
                </a:lnTo>
                <a:lnTo>
                  <a:pt x="664189" y="805179"/>
                </a:lnTo>
                <a:lnTo>
                  <a:pt x="650275" y="822959"/>
                </a:lnTo>
                <a:lnTo>
                  <a:pt x="634828" y="840739"/>
                </a:lnTo>
                <a:lnTo>
                  <a:pt x="647242" y="847089"/>
                </a:lnTo>
                <a:close/>
              </a:path>
              <a:path w="1074420" h="1189989">
                <a:moveTo>
                  <a:pt x="203173" y="1120139"/>
                </a:moveTo>
                <a:lnTo>
                  <a:pt x="11909" y="1120139"/>
                </a:lnTo>
                <a:lnTo>
                  <a:pt x="7704" y="1117599"/>
                </a:lnTo>
                <a:lnTo>
                  <a:pt x="4689" y="1115059"/>
                </a:lnTo>
                <a:lnTo>
                  <a:pt x="1637" y="1111249"/>
                </a:lnTo>
                <a:lnTo>
                  <a:pt x="0" y="1107439"/>
                </a:lnTo>
                <a:lnTo>
                  <a:pt x="148" y="1102359"/>
                </a:lnTo>
                <a:lnTo>
                  <a:pt x="5843" y="952499"/>
                </a:lnTo>
                <a:lnTo>
                  <a:pt x="18697" y="911859"/>
                </a:lnTo>
                <a:lnTo>
                  <a:pt x="52738" y="886459"/>
                </a:lnTo>
                <a:lnTo>
                  <a:pt x="115729" y="857249"/>
                </a:lnTo>
                <a:lnTo>
                  <a:pt x="184080" y="824229"/>
                </a:lnTo>
                <a:lnTo>
                  <a:pt x="170888" y="808989"/>
                </a:lnTo>
                <a:lnTo>
                  <a:pt x="158986" y="793749"/>
                </a:lnTo>
                <a:lnTo>
                  <a:pt x="148438" y="777239"/>
                </a:lnTo>
                <a:lnTo>
                  <a:pt x="139307" y="759459"/>
                </a:lnTo>
                <a:lnTo>
                  <a:pt x="123462" y="748029"/>
                </a:lnTo>
                <a:lnTo>
                  <a:pt x="112366" y="730249"/>
                </a:lnTo>
                <a:lnTo>
                  <a:pt x="104989" y="709929"/>
                </a:lnTo>
                <a:lnTo>
                  <a:pt x="100302" y="688339"/>
                </a:lnTo>
                <a:lnTo>
                  <a:pt x="98017" y="678179"/>
                </a:lnTo>
                <a:lnTo>
                  <a:pt x="115301" y="642619"/>
                </a:lnTo>
                <a:lnTo>
                  <a:pt x="115301" y="596899"/>
                </a:lnTo>
                <a:lnTo>
                  <a:pt x="122339" y="553719"/>
                </a:lnTo>
                <a:lnTo>
                  <a:pt x="141856" y="515619"/>
                </a:lnTo>
                <a:lnTo>
                  <a:pt x="171596" y="486409"/>
                </a:lnTo>
                <a:lnTo>
                  <a:pt x="209300" y="466089"/>
                </a:lnTo>
                <a:lnTo>
                  <a:pt x="252710" y="459739"/>
                </a:lnTo>
                <a:lnTo>
                  <a:pt x="270128" y="459739"/>
                </a:lnTo>
                <a:lnTo>
                  <a:pt x="315223" y="467359"/>
                </a:lnTo>
                <a:lnTo>
                  <a:pt x="355321" y="488949"/>
                </a:lnTo>
                <a:lnTo>
                  <a:pt x="358348" y="491489"/>
                </a:lnTo>
                <a:lnTo>
                  <a:pt x="252710" y="491489"/>
                </a:lnTo>
                <a:lnTo>
                  <a:pt x="211820" y="500379"/>
                </a:lnTo>
                <a:lnTo>
                  <a:pt x="178428" y="523239"/>
                </a:lnTo>
                <a:lnTo>
                  <a:pt x="155901" y="556259"/>
                </a:lnTo>
                <a:lnTo>
                  <a:pt x="147606" y="596899"/>
                </a:lnTo>
                <a:lnTo>
                  <a:pt x="147606" y="660399"/>
                </a:lnTo>
                <a:lnTo>
                  <a:pt x="145262" y="665479"/>
                </a:lnTo>
                <a:lnTo>
                  <a:pt x="141279" y="669289"/>
                </a:lnTo>
                <a:lnTo>
                  <a:pt x="138265" y="670559"/>
                </a:lnTo>
                <a:lnTo>
                  <a:pt x="134580" y="671829"/>
                </a:lnTo>
                <a:lnTo>
                  <a:pt x="130784" y="671829"/>
                </a:lnTo>
                <a:lnTo>
                  <a:pt x="130908" y="676909"/>
                </a:lnTo>
                <a:lnTo>
                  <a:pt x="131156" y="679449"/>
                </a:lnTo>
                <a:lnTo>
                  <a:pt x="131975" y="681989"/>
                </a:lnTo>
                <a:lnTo>
                  <a:pt x="137928" y="706119"/>
                </a:lnTo>
                <a:lnTo>
                  <a:pt x="144038" y="721359"/>
                </a:lnTo>
                <a:lnTo>
                  <a:pt x="149681" y="728979"/>
                </a:lnTo>
                <a:lnTo>
                  <a:pt x="154231" y="730249"/>
                </a:lnTo>
                <a:lnTo>
                  <a:pt x="159516" y="731519"/>
                </a:lnTo>
                <a:lnTo>
                  <a:pt x="163945" y="735329"/>
                </a:lnTo>
                <a:lnTo>
                  <a:pt x="190719" y="782319"/>
                </a:lnTo>
                <a:lnTo>
                  <a:pt x="219005" y="811529"/>
                </a:lnTo>
                <a:lnTo>
                  <a:pt x="255948" y="824229"/>
                </a:lnTo>
                <a:lnTo>
                  <a:pt x="338136" y="824229"/>
                </a:lnTo>
                <a:lnTo>
                  <a:pt x="323913" y="838199"/>
                </a:lnTo>
                <a:lnTo>
                  <a:pt x="308964" y="845819"/>
                </a:lnTo>
                <a:lnTo>
                  <a:pt x="213259" y="845819"/>
                </a:lnTo>
                <a:lnTo>
                  <a:pt x="183781" y="859789"/>
                </a:lnTo>
                <a:lnTo>
                  <a:pt x="142266" y="880109"/>
                </a:lnTo>
                <a:lnTo>
                  <a:pt x="99299" y="900429"/>
                </a:lnTo>
                <a:lnTo>
                  <a:pt x="65466" y="915669"/>
                </a:lnTo>
                <a:lnTo>
                  <a:pt x="54576" y="920749"/>
                </a:lnTo>
                <a:lnTo>
                  <a:pt x="46038" y="929639"/>
                </a:lnTo>
                <a:lnTo>
                  <a:pt x="40375" y="939799"/>
                </a:lnTo>
                <a:lnTo>
                  <a:pt x="38111" y="951229"/>
                </a:lnTo>
                <a:lnTo>
                  <a:pt x="38041" y="956309"/>
                </a:lnTo>
                <a:lnTo>
                  <a:pt x="33086" y="1087119"/>
                </a:lnTo>
                <a:lnTo>
                  <a:pt x="208942" y="1087119"/>
                </a:lnTo>
                <a:lnTo>
                  <a:pt x="214264" y="1090929"/>
                </a:lnTo>
                <a:lnTo>
                  <a:pt x="217167" y="1096009"/>
                </a:lnTo>
                <a:lnTo>
                  <a:pt x="219351" y="1103629"/>
                </a:lnTo>
                <a:lnTo>
                  <a:pt x="217162" y="1111249"/>
                </a:lnTo>
                <a:lnTo>
                  <a:pt x="211478" y="1117599"/>
                </a:lnTo>
                <a:lnTo>
                  <a:pt x="203173" y="1120139"/>
                </a:lnTo>
                <a:close/>
              </a:path>
              <a:path w="1074420" h="1189989">
                <a:moveTo>
                  <a:pt x="727985" y="519429"/>
                </a:moveTo>
                <a:lnTo>
                  <a:pt x="722589" y="516889"/>
                </a:lnTo>
                <a:lnTo>
                  <a:pt x="715722" y="511809"/>
                </a:lnTo>
                <a:lnTo>
                  <a:pt x="712596" y="504189"/>
                </a:lnTo>
                <a:lnTo>
                  <a:pt x="713461" y="496569"/>
                </a:lnTo>
                <a:lnTo>
                  <a:pt x="758653" y="467359"/>
                </a:lnTo>
                <a:lnTo>
                  <a:pt x="803761" y="459739"/>
                </a:lnTo>
                <a:lnTo>
                  <a:pt x="821142" y="459739"/>
                </a:lnTo>
                <a:lnTo>
                  <a:pt x="864567" y="466089"/>
                </a:lnTo>
                <a:lnTo>
                  <a:pt x="902275" y="486409"/>
                </a:lnTo>
                <a:lnTo>
                  <a:pt x="907447" y="491489"/>
                </a:lnTo>
                <a:lnTo>
                  <a:pt x="803761" y="491489"/>
                </a:lnTo>
                <a:lnTo>
                  <a:pt x="786200" y="492759"/>
                </a:lnTo>
                <a:lnTo>
                  <a:pt x="769256" y="497839"/>
                </a:lnTo>
                <a:lnTo>
                  <a:pt x="753281" y="505459"/>
                </a:lnTo>
                <a:lnTo>
                  <a:pt x="738630" y="514349"/>
                </a:lnTo>
                <a:lnTo>
                  <a:pt x="734126" y="518159"/>
                </a:lnTo>
                <a:lnTo>
                  <a:pt x="727985" y="519429"/>
                </a:lnTo>
                <a:close/>
              </a:path>
              <a:path w="1074420" h="1189989">
                <a:moveTo>
                  <a:pt x="343130" y="518159"/>
                </a:moveTo>
                <a:lnTo>
                  <a:pt x="335223" y="514349"/>
                </a:lnTo>
                <a:lnTo>
                  <a:pt x="320593" y="505459"/>
                </a:lnTo>
                <a:lnTo>
                  <a:pt x="304630" y="497839"/>
                </a:lnTo>
                <a:lnTo>
                  <a:pt x="287690" y="492759"/>
                </a:lnTo>
                <a:lnTo>
                  <a:pt x="270128" y="491489"/>
                </a:lnTo>
                <a:lnTo>
                  <a:pt x="358348" y="491489"/>
                </a:lnTo>
                <a:lnTo>
                  <a:pt x="359861" y="492759"/>
                </a:lnTo>
                <a:lnTo>
                  <a:pt x="362132" y="499109"/>
                </a:lnTo>
                <a:lnTo>
                  <a:pt x="361276" y="504189"/>
                </a:lnTo>
                <a:lnTo>
                  <a:pt x="357786" y="511809"/>
                </a:lnTo>
                <a:lnTo>
                  <a:pt x="351194" y="516889"/>
                </a:lnTo>
                <a:lnTo>
                  <a:pt x="343130" y="518159"/>
                </a:lnTo>
                <a:close/>
              </a:path>
              <a:path w="1074420" h="1189989">
                <a:moveTo>
                  <a:pt x="933764" y="673099"/>
                </a:moveTo>
                <a:lnTo>
                  <a:pt x="925986" y="665479"/>
                </a:lnTo>
                <a:lnTo>
                  <a:pt x="926209" y="657859"/>
                </a:lnTo>
                <a:lnTo>
                  <a:pt x="926283" y="596899"/>
                </a:lnTo>
                <a:lnTo>
                  <a:pt x="917983" y="556259"/>
                </a:lnTo>
                <a:lnTo>
                  <a:pt x="895444" y="523239"/>
                </a:lnTo>
                <a:lnTo>
                  <a:pt x="862039" y="500379"/>
                </a:lnTo>
                <a:lnTo>
                  <a:pt x="821142" y="491489"/>
                </a:lnTo>
                <a:lnTo>
                  <a:pt x="907447" y="491489"/>
                </a:lnTo>
                <a:lnTo>
                  <a:pt x="932015" y="515619"/>
                </a:lnTo>
                <a:lnTo>
                  <a:pt x="951537" y="553719"/>
                </a:lnTo>
                <a:lnTo>
                  <a:pt x="958589" y="596899"/>
                </a:lnTo>
                <a:lnTo>
                  <a:pt x="958589" y="642619"/>
                </a:lnTo>
                <a:lnTo>
                  <a:pt x="961194" y="643889"/>
                </a:lnTo>
                <a:lnTo>
                  <a:pt x="975512" y="671829"/>
                </a:lnTo>
                <a:lnTo>
                  <a:pt x="943069" y="671829"/>
                </a:lnTo>
                <a:lnTo>
                  <a:pt x="933764" y="673099"/>
                </a:lnTo>
                <a:close/>
              </a:path>
              <a:path w="1074420" h="1189989">
                <a:moveTo>
                  <a:pt x="889847" y="824229"/>
                </a:moveTo>
                <a:lnTo>
                  <a:pt x="817941" y="824229"/>
                </a:lnTo>
                <a:lnTo>
                  <a:pt x="854617" y="811529"/>
                </a:lnTo>
                <a:lnTo>
                  <a:pt x="882929" y="782319"/>
                </a:lnTo>
                <a:lnTo>
                  <a:pt x="901227" y="754379"/>
                </a:lnTo>
                <a:lnTo>
                  <a:pt x="907860" y="740409"/>
                </a:lnTo>
                <a:lnTo>
                  <a:pt x="909907" y="735329"/>
                </a:lnTo>
                <a:lnTo>
                  <a:pt x="914336" y="731519"/>
                </a:lnTo>
                <a:lnTo>
                  <a:pt x="941841" y="683259"/>
                </a:lnTo>
                <a:lnTo>
                  <a:pt x="943069" y="675639"/>
                </a:lnTo>
                <a:lnTo>
                  <a:pt x="943069" y="671829"/>
                </a:lnTo>
                <a:lnTo>
                  <a:pt x="975512" y="671829"/>
                </a:lnTo>
                <a:lnTo>
                  <a:pt x="968854" y="709929"/>
                </a:lnTo>
                <a:lnTo>
                  <a:pt x="950422" y="748029"/>
                </a:lnTo>
                <a:lnTo>
                  <a:pt x="934583" y="759459"/>
                </a:lnTo>
                <a:lnTo>
                  <a:pt x="925452" y="777239"/>
                </a:lnTo>
                <a:lnTo>
                  <a:pt x="914909" y="793749"/>
                </a:lnTo>
                <a:lnTo>
                  <a:pt x="903018" y="808989"/>
                </a:lnTo>
                <a:lnTo>
                  <a:pt x="889847" y="824229"/>
                </a:lnTo>
                <a:close/>
              </a:path>
              <a:path w="1074420" h="1189989">
                <a:moveTo>
                  <a:pt x="338136" y="824229"/>
                </a:moveTo>
                <a:lnTo>
                  <a:pt x="266890" y="824229"/>
                </a:lnTo>
                <a:lnTo>
                  <a:pt x="291802" y="819149"/>
                </a:lnTo>
                <a:lnTo>
                  <a:pt x="312380" y="805179"/>
                </a:lnTo>
                <a:lnTo>
                  <a:pt x="328785" y="787399"/>
                </a:lnTo>
                <a:lnTo>
                  <a:pt x="341178" y="768349"/>
                </a:lnTo>
                <a:lnTo>
                  <a:pt x="343895" y="763269"/>
                </a:lnTo>
                <a:lnTo>
                  <a:pt x="349031" y="759459"/>
                </a:lnTo>
                <a:lnTo>
                  <a:pt x="354688" y="759459"/>
                </a:lnTo>
                <a:lnTo>
                  <a:pt x="363075" y="761999"/>
                </a:lnTo>
                <a:lnTo>
                  <a:pt x="368970" y="767079"/>
                </a:lnTo>
                <a:lnTo>
                  <a:pt x="371447" y="774699"/>
                </a:lnTo>
                <a:lnTo>
                  <a:pt x="369575" y="783589"/>
                </a:lnTo>
                <a:lnTo>
                  <a:pt x="348480" y="814069"/>
                </a:lnTo>
                <a:lnTo>
                  <a:pt x="338136" y="824229"/>
                </a:lnTo>
                <a:close/>
              </a:path>
              <a:path w="1074420" h="1189989">
                <a:moveTo>
                  <a:pt x="829071" y="855979"/>
                </a:moveTo>
                <a:lnTo>
                  <a:pt x="806999" y="855979"/>
                </a:lnTo>
                <a:lnTo>
                  <a:pt x="777383" y="852169"/>
                </a:lnTo>
                <a:lnTo>
                  <a:pt x="749972" y="838199"/>
                </a:lnTo>
                <a:lnTo>
                  <a:pt x="725394" y="814069"/>
                </a:lnTo>
                <a:lnTo>
                  <a:pt x="704277" y="783589"/>
                </a:lnTo>
                <a:lnTo>
                  <a:pt x="701635" y="778509"/>
                </a:lnTo>
                <a:lnTo>
                  <a:pt x="701821" y="772159"/>
                </a:lnTo>
                <a:lnTo>
                  <a:pt x="704724" y="767079"/>
                </a:lnTo>
                <a:lnTo>
                  <a:pt x="710966" y="760729"/>
                </a:lnTo>
                <a:lnTo>
                  <a:pt x="718872" y="759459"/>
                </a:lnTo>
                <a:lnTo>
                  <a:pt x="726701" y="761999"/>
                </a:lnTo>
                <a:lnTo>
                  <a:pt x="732712" y="768349"/>
                </a:lnTo>
                <a:lnTo>
                  <a:pt x="745099" y="787399"/>
                </a:lnTo>
                <a:lnTo>
                  <a:pt x="761496" y="805179"/>
                </a:lnTo>
                <a:lnTo>
                  <a:pt x="782072" y="819149"/>
                </a:lnTo>
                <a:lnTo>
                  <a:pt x="806999" y="824229"/>
                </a:lnTo>
                <a:lnTo>
                  <a:pt x="889847" y="824229"/>
                </a:lnTo>
                <a:lnTo>
                  <a:pt x="934466" y="845819"/>
                </a:lnTo>
                <a:lnTo>
                  <a:pt x="860631" y="845819"/>
                </a:lnTo>
                <a:lnTo>
                  <a:pt x="850548" y="849629"/>
                </a:lnTo>
                <a:lnTo>
                  <a:pt x="839984" y="853439"/>
                </a:lnTo>
                <a:lnTo>
                  <a:pt x="829071" y="855979"/>
                </a:lnTo>
                <a:close/>
              </a:path>
              <a:path w="1074420" h="1189989">
                <a:moveTo>
                  <a:pt x="266890" y="855979"/>
                </a:moveTo>
                <a:lnTo>
                  <a:pt x="244824" y="855979"/>
                </a:lnTo>
                <a:lnTo>
                  <a:pt x="233920" y="853439"/>
                </a:lnTo>
                <a:lnTo>
                  <a:pt x="223357" y="849629"/>
                </a:lnTo>
                <a:lnTo>
                  <a:pt x="213259" y="845819"/>
                </a:lnTo>
                <a:lnTo>
                  <a:pt x="308964" y="845819"/>
                </a:lnTo>
                <a:lnTo>
                  <a:pt x="296506" y="852169"/>
                </a:lnTo>
                <a:lnTo>
                  <a:pt x="266890" y="855979"/>
                </a:lnTo>
                <a:close/>
              </a:path>
              <a:path w="1074420" h="1189989">
                <a:moveTo>
                  <a:pt x="1066744" y="1120139"/>
                </a:moveTo>
                <a:lnTo>
                  <a:pt x="864911" y="1120139"/>
                </a:lnTo>
                <a:lnTo>
                  <a:pt x="859588" y="1116329"/>
                </a:lnTo>
                <a:lnTo>
                  <a:pt x="856723" y="1111249"/>
                </a:lnTo>
                <a:lnTo>
                  <a:pt x="854533" y="1103629"/>
                </a:lnTo>
                <a:lnTo>
                  <a:pt x="856709" y="1096009"/>
                </a:lnTo>
                <a:lnTo>
                  <a:pt x="862380" y="1089659"/>
                </a:lnTo>
                <a:lnTo>
                  <a:pt x="870679" y="1087119"/>
                </a:lnTo>
                <a:lnTo>
                  <a:pt x="1040803" y="1087119"/>
                </a:lnTo>
                <a:lnTo>
                  <a:pt x="1035899" y="958849"/>
                </a:lnTo>
                <a:lnTo>
                  <a:pt x="1019277" y="920749"/>
                </a:lnTo>
                <a:lnTo>
                  <a:pt x="974555" y="900429"/>
                </a:lnTo>
                <a:lnTo>
                  <a:pt x="931592" y="880109"/>
                </a:lnTo>
                <a:lnTo>
                  <a:pt x="890087" y="859789"/>
                </a:lnTo>
                <a:lnTo>
                  <a:pt x="860631" y="845819"/>
                </a:lnTo>
                <a:lnTo>
                  <a:pt x="934466" y="845819"/>
                </a:lnTo>
                <a:lnTo>
                  <a:pt x="958133" y="857249"/>
                </a:lnTo>
                <a:lnTo>
                  <a:pt x="1021115" y="886459"/>
                </a:lnTo>
                <a:lnTo>
                  <a:pt x="1040354" y="896619"/>
                </a:lnTo>
                <a:lnTo>
                  <a:pt x="1055170" y="911859"/>
                </a:lnTo>
                <a:lnTo>
                  <a:pt x="1064681" y="930909"/>
                </a:lnTo>
                <a:lnTo>
                  <a:pt x="1068010" y="952499"/>
                </a:lnTo>
                <a:lnTo>
                  <a:pt x="1074039" y="1112519"/>
                </a:lnTo>
                <a:lnTo>
                  <a:pt x="1066744" y="1120139"/>
                </a:lnTo>
                <a:close/>
              </a:path>
              <a:path w="1074420" h="1189989">
                <a:moveTo>
                  <a:pt x="551311" y="878839"/>
                </a:moveTo>
                <a:lnTo>
                  <a:pt x="538359" y="878839"/>
                </a:lnTo>
                <a:lnTo>
                  <a:pt x="521942" y="877569"/>
                </a:lnTo>
                <a:lnTo>
                  <a:pt x="505975" y="873759"/>
                </a:lnTo>
                <a:lnTo>
                  <a:pt x="490726" y="868679"/>
                </a:lnTo>
                <a:lnTo>
                  <a:pt x="476466" y="859789"/>
                </a:lnTo>
                <a:lnTo>
                  <a:pt x="672001" y="859789"/>
                </a:lnTo>
                <a:lnTo>
                  <a:pt x="676831" y="862329"/>
                </a:lnTo>
                <a:lnTo>
                  <a:pt x="607027" y="862329"/>
                </a:lnTo>
                <a:lnTo>
                  <a:pt x="594082" y="869949"/>
                </a:lnTo>
                <a:lnTo>
                  <a:pt x="580341" y="875029"/>
                </a:lnTo>
                <a:lnTo>
                  <a:pt x="566015" y="877569"/>
                </a:lnTo>
                <a:lnTo>
                  <a:pt x="551311" y="878839"/>
                </a:lnTo>
                <a:close/>
              </a:path>
              <a:path w="1074420" h="1189989">
                <a:moveTo>
                  <a:pt x="850449" y="1158239"/>
                </a:moveTo>
                <a:lnTo>
                  <a:pt x="818128" y="1158239"/>
                </a:lnTo>
                <a:lnTo>
                  <a:pt x="811949" y="995679"/>
                </a:lnTo>
                <a:lnTo>
                  <a:pt x="812024" y="994409"/>
                </a:lnTo>
                <a:lnTo>
                  <a:pt x="809307" y="979169"/>
                </a:lnTo>
                <a:lnTo>
                  <a:pt x="802268" y="966469"/>
                </a:lnTo>
                <a:lnTo>
                  <a:pt x="791565" y="956309"/>
                </a:lnTo>
                <a:lnTo>
                  <a:pt x="777858" y="948689"/>
                </a:lnTo>
                <a:lnTo>
                  <a:pt x="736678" y="929639"/>
                </a:lnTo>
                <a:lnTo>
                  <a:pt x="685715" y="904239"/>
                </a:lnTo>
                <a:lnTo>
                  <a:pt x="607027" y="862329"/>
                </a:lnTo>
                <a:lnTo>
                  <a:pt x="676831" y="862329"/>
                </a:lnTo>
                <a:lnTo>
                  <a:pt x="713056" y="881379"/>
                </a:lnTo>
                <a:lnTo>
                  <a:pt x="756352" y="902969"/>
                </a:lnTo>
                <a:lnTo>
                  <a:pt x="812622" y="930909"/>
                </a:lnTo>
                <a:lnTo>
                  <a:pt x="840490" y="971549"/>
                </a:lnTo>
                <a:lnTo>
                  <a:pt x="844292" y="995679"/>
                </a:lnTo>
                <a:lnTo>
                  <a:pt x="850449" y="1158239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35332" y="1580279"/>
            <a:ext cx="1200785" cy="1075690"/>
          </a:xfrm>
          <a:custGeom>
            <a:avLst/>
            <a:gdLst/>
            <a:ahLst/>
            <a:cxnLst/>
            <a:rect l="l" t="t" r="r" b="b"/>
            <a:pathLst>
              <a:path w="1200785" h="1075689">
                <a:moveTo>
                  <a:pt x="606255" y="1075689"/>
                </a:moveTo>
                <a:lnTo>
                  <a:pt x="594250" y="1075689"/>
                </a:lnTo>
                <a:lnTo>
                  <a:pt x="588248" y="1073149"/>
                </a:lnTo>
                <a:lnTo>
                  <a:pt x="150063" y="685799"/>
                </a:lnTo>
                <a:lnTo>
                  <a:pt x="116385" y="651509"/>
                </a:lnTo>
                <a:lnTo>
                  <a:pt x="86605" y="614679"/>
                </a:lnTo>
                <a:lnTo>
                  <a:pt x="60904" y="575309"/>
                </a:lnTo>
                <a:lnTo>
                  <a:pt x="39466" y="534669"/>
                </a:lnTo>
                <a:lnTo>
                  <a:pt x="22474" y="490219"/>
                </a:lnTo>
                <a:lnTo>
                  <a:pt x="10110" y="445769"/>
                </a:lnTo>
                <a:lnTo>
                  <a:pt x="2558" y="398779"/>
                </a:lnTo>
                <a:lnTo>
                  <a:pt x="0" y="351789"/>
                </a:lnTo>
                <a:lnTo>
                  <a:pt x="3062" y="304799"/>
                </a:lnTo>
                <a:lnTo>
                  <a:pt x="12093" y="260349"/>
                </a:lnTo>
                <a:lnTo>
                  <a:pt x="26861" y="217169"/>
                </a:lnTo>
                <a:lnTo>
                  <a:pt x="47131" y="176529"/>
                </a:lnTo>
                <a:lnTo>
                  <a:pt x="72669" y="138429"/>
                </a:lnTo>
                <a:lnTo>
                  <a:pt x="103243" y="102869"/>
                </a:lnTo>
                <a:lnTo>
                  <a:pt x="139092" y="72389"/>
                </a:lnTo>
                <a:lnTo>
                  <a:pt x="177941" y="46989"/>
                </a:lnTo>
                <a:lnTo>
                  <a:pt x="219392" y="26669"/>
                </a:lnTo>
                <a:lnTo>
                  <a:pt x="263044" y="11429"/>
                </a:lnTo>
                <a:lnTo>
                  <a:pt x="308496" y="2539"/>
                </a:lnTo>
                <a:lnTo>
                  <a:pt x="355350" y="0"/>
                </a:lnTo>
                <a:lnTo>
                  <a:pt x="409977" y="3809"/>
                </a:lnTo>
                <a:lnTo>
                  <a:pt x="462473" y="15239"/>
                </a:lnTo>
                <a:lnTo>
                  <a:pt x="512145" y="35559"/>
                </a:lnTo>
                <a:lnTo>
                  <a:pt x="536323" y="49529"/>
                </a:lnTo>
                <a:lnTo>
                  <a:pt x="355350" y="49529"/>
                </a:lnTo>
                <a:lnTo>
                  <a:pt x="307185" y="53339"/>
                </a:lnTo>
                <a:lnTo>
                  <a:pt x="261038" y="63499"/>
                </a:lnTo>
                <a:lnTo>
                  <a:pt x="217483" y="81279"/>
                </a:lnTo>
                <a:lnTo>
                  <a:pt x="177098" y="106679"/>
                </a:lnTo>
                <a:lnTo>
                  <a:pt x="140459" y="137159"/>
                </a:lnTo>
                <a:lnTo>
                  <a:pt x="108967" y="173989"/>
                </a:lnTo>
                <a:lnTo>
                  <a:pt x="83872" y="214629"/>
                </a:lnTo>
                <a:lnTo>
                  <a:pt x="65518" y="257809"/>
                </a:lnTo>
                <a:lnTo>
                  <a:pt x="54253" y="303529"/>
                </a:lnTo>
                <a:lnTo>
                  <a:pt x="50421" y="351789"/>
                </a:lnTo>
                <a:lnTo>
                  <a:pt x="53329" y="400049"/>
                </a:lnTo>
                <a:lnTo>
                  <a:pt x="61929" y="447039"/>
                </a:lnTo>
                <a:lnTo>
                  <a:pt x="76030" y="491489"/>
                </a:lnTo>
                <a:lnTo>
                  <a:pt x="95445" y="535939"/>
                </a:lnTo>
                <a:lnTo>
                  <a:pt x="119984" y="576579"/>
                </a:lnTo>
                <a:lnTo>
                  <a:pt x="149457" y="613409"/>
                </a:lnTo>
                <a:lnTo>
                  <a:pt x="183677" y="648969"/>
                </a:lnTo>
                <a:lnTo>
                  <a:pt x="600253" y="1017269"/>
                </a:lnTo>
                <a:lnTo>
                  <a:pt x="676298" y="1017269"/>
                </a:lnTo>
                <a:lnTo>
                  <a:pt x="615860" y="1070609"/>
                </a:lnTo>
                <a:lnTo>
                  <a:pt x="611058" y="1074419"/>
                </a:lnTo>
                <a:lnTo>
                  <a:pt x="606255" y="1075689"/>
                </a:lnTo>
                <a:close/>
              </a:path>
              <a:path w="1200785" h="1075689">
                <a:moveTo>
                  <a:pt x="683059" y="96519"/>
                </a:moveTo>
                <a:lnTo>
                  <a:pt x="600253" y="96519"/>
                </a:lnTo>
                <a:lnTo>
                  <a:pt x="642203" y="62229"/>
                </a:lnTo>
                <a:lnTo>
                  <a:pt x="688361" y="35559"/>
                </a:lnTo>
                <a:lnTo>
                  <a:pt x="738033" y="15239"/>
                </a:lnTo>
                <a:lnTo>
                  <a:pt x="790528" y="3809"/>
                </a:lnTo>
                <a:lnTo>
                  <a:pt x="845156" y="0"/>
                </a:lnTo>
                <a:lnTo>
                  <a:pt x="892004" y="2539"/>
                </a:lnTo>
                <a:lnTo>
                  <a:pt x="937418" y="11429"/>
                </a:lnTo>
                <a:lnTo>
                  <a:pt x="980964" y="26669"/>
                </a:lnTo>
                <a:lnTo>
                  <a:pt x="1022209" y="46989"/>
                </a:lnTo>
                <a:lnTo>
                  <a:pt x="1026060" y="49529"/>
                </a:lnTo>
                <a:lnTo>
                  <a:pt x="845156" y="49529"/>
                </a:lnTo>
                <a:lnTo>
                  <a:pt x="796992" y="53339"/>
                </a:lnTo>
                <a:lnTo>
                  <a:pt x="750845" y="63499"/>
                </a:lnTo>
                <a:lnTo>
                  <a:pt x="707290" y="81279"/>
                </a:lnTo>
                <a:lnTo>
                  <a:pt x="683059" y="96519"/>
                </a:lnTo>
                <a:close/>
              </a:path>
              <a:path w="1200785" h="1075689">
                <a:moveTo>
                  <a:pt x="607456" y="156209"/>
                </a:moveTo>
                <a:lnTo>
                  <a:pt x="593050" y="156209"/>
                </a:lnTo>
                <a:lnTo>
                  <a:pt x="587047" y="153669"/>
                </a:lnTo>
                <a:lnTo>
                  <a:pt x="570240" y="137159"/>
                </a:lnTo>
                <a:lnTo>
                  <a:pt x="533601" y="106679"/>
                </a:lnTo>
                <a:lnTo>
                  <a:pt x="493216" y="81279"/>
                </a:lnTo>
                <a:lnTo>
                  <a:pt x="449661" y="63499"/>
                </a:lnTo>
                <a:lnTo>
                  <a:pt x="403514" y="53339"/>
                </a:lnTo>
                <a:lnTo>
                  <a:pt x="355350" y="49529"/>
                </a:lnTo>
                <a:lnTo>
                  <a:pt x="536323" y="49529"/>
                </a:lnTo>
                <a:lnTo>
                  <a:pt x="558302" y="62229"/>
                </a:lnTo>
                <a:lnTo>
                  <a:pt x="600253" y="96519"/>
                </a:lnTo>
                <a:lnTo>
                  <a:pt x="683059" y="96519"/>
                </a:lnTo>
                <a:lnTo>
                  <a:pt x="666905" y="106679"/>
                </a:lnTo>
                <a:lnTo>
                  <a:pt x="630266" y="137159"/>
                </a:lnTo>
                <a:lnTo>
                  <a:pt x="613458" y="153669"/>
                </a:lnTo>
                <a:lnTo>
                  <a:pt x="607456" y="156209"/>
                </a:lnTo>
                <a:close/>
              </a:path>
              <a:path w="1200785" h="1075689">
                <a:moveTo>
                  <a:pt x="676298" y="1017269"/>
                </a:moveTo>
                <a:lnTo>
                  <a:pt x="600253" y="1017269"/>
                </a:lnTo>
                <a:lnTo>
                  <a:pt x="1016829" y="647699"/>
                </a:lnTo>
                <a:lnTo>
                  <a:pt x="1051049" y="613409"/>
                </a:lnTo>
                <a:lnTo>
                  <a:pt x="1080522" y="575309"/>
                </a:lnTo>
                <a:lnTo>
                  <a:pt x="1105061" y="534669"/>
                </a:lnTo>
                <a:lnTo>
                  <a:pt x="1124475" y="491489"/>
                </a:lnTo>
                <a:lnTo>
                  <a:pt x="1138577" y="445769"/>
                </a:lnTo>
                <a:lnTo>
                  <a:pt x="1147177" y="400049"/>
                </a:lnTo>
                <a:lnTo>
                  <a:pt x="1150085" y="351789"/>
                </a:lnTo>
                <a:lnTo>
                  <a:pt x="1146378" y="303529"/>
                </a:lnTo>
                <a:lnTo>
                  <a:pt x="1135410" y="257809"/>
                </a:lnTo>
                <a:lnTo>
                  <a:pt x="1117412" y="214629"/>
                </a:lnTo>
                <a:lnTo>
                  <a:pt x="1092614" y="175259"/>
                </a:lnTo>
                <a:lnTo>
                  <a:pt x="1061248" y="138429"/>
                </a:lnTo>
                <a:lnTo>
                  <a:pt x="1023408" y="106679"/>
                </a:lnTo>
                <a:lnTo>
                  <a:pt x="983023" y="81279"/>
                </a:lnTo>
                <a:lnTo>
                  <a:pt x="939468" y="63499"/>
                </a:lnTo>
                <a:lnTo>
                  <a:pt x="893321" y="53339"/>
                </a:lnTo>
                <a:lnTo>
                  <a:pt x="845156" y="49529"/>
                </a:lnTo>
                <a:lnTo>
                  <a:pt x="1026060" y="49529"/>
                </a:lnTo>
                <a:lnTo>
                  <a:pt x="1060720" y="72389"/>
                </a:lnTo>
                <a:lnTo>
                  <a:pt x="1096062" y="102869"/>
                </a:lnTo>
                <a:lnTo>
                  <a:pt x="1128254" y="139699"/>
                </a:lnTo>
                <a:lnTo>
                  <a:pt x="1153909" y="177799"/>
                </a:lnTo>
                <a:lnTo>
                  <a:pt x="1174095" y="218439"/>
                </a:lnTo>
                <a:lnTo>
                  <a:pt x="1188679" y="261619"/>
                </a:lnTo>
                <a:lnTo>
                  <a:pt x="1197527" y="306069"/>
                </a:lnTo>
                <a:lnTo>
                  <a:pt x="1200506" y="353059"/>
                </a:lnTo>
                <a:lnTo>
                  <a:pt x="1197948" y="400049"/>
                </a:lnTo>
                <a:lnTo>
                  <a:pt x="1190396" y="447039"/>
                </a:lnTo>
                <a:lnTo>
                  <a:pt x="1178032" y="492759"/>
                </a:lnTo>
                <a:lnTo>
                  <a:pt x="1161040" y="535939"/>
                </a:lnTo>
                <a:lnTo>
                  <a:pt x="1139602" y="577849"/>
                </a:lnTo>
                <a:lnTo>
                  <a:pt x="1113901" y="617219"/>
                </a:lnTo>
                <a:lnTo>
                  <a:pt x="1084121" y="652779"/>
                </a:lnTo>
                <a:lnTo>
                  <a:pt x="1050443" y="687069"/>
                </a:lnTo>
                <a:lnTo>
                  <a:pt x="676298" y="1017269"/>
                </a:lnTo>
                <a:close/>
              </a:path>
              <a:path w="1200785" h="1075689">
                <a:moveTo>
                  <a:pt x="606255" y="909319"/>
                </a:moveTo>
                <a:lnTo>
                  <a:pt x="594250" y="909319"/>
                </a:lnTo>
                <a:lnTo>
                  <a:pt x="588248" y="906779"/>
                </a:lnTo>
                <a:lnTo>
                  <a:pt x="234098" y="593089"/>
                </a:lnTo>
                <a:lnTo>
                  <a:pt x="202335" y="560069"/>
                </a:lnTo>
                <a:lnTo>
                  <a:pt x="175674" y="523239"/>
                </a:lnTo>
                <a:lnTo>
                  <a:pt x="154415" y="483869"/>
                </a:lnTo>
                <a:lnTo>
                  <a:pt x="138858" y="441959"/>
                </a:lnTo>
                <a:lnTo>
                  <a:pt x="129304" y="397509"/>
                </a:lnTo>
                <a:lnTo>
                  <a:pt x="126053" y="351789"/>
                </a:lnTo>
                <a:lnTo>
                  <a:pt x="130480" y="307339"/>
                </a:lnTo>
                <a:lnTo>
                  <a:pt x="143460" y="265429"/>
                </a:lnTo>
                <a:lnTo>
                  <a:pt x="164544" y="226059"/>
                </a:lnTo>
                <a:lnTo>
                  <a:pt x="193281" y="190499"/>
                </a:lnTo>
                <a:lnTo>
                  <a:pt x="228227" y="162559"/>
                </a:lnTo>
                <a:lnTo>
                  <a:pt x="267562" y="142239"/>
                </a:lnTo>
                <a:lnTo>
                  <a:pt x="310274" y="128269"/>
                </a:lnTo>
                <a:lnTo>
                  <a:pt x="355350" y="124459"/>
                </a:lnTo>
                <a:lnTo>
                  <a:pt x="400425" y="128269"/>
                </a:lnTo>
                <a:lnTo>
                  <a:pt x="443137" y="142239"/>
                </a:lnTo>
                <a:lnTo>
                  <a:pt x="482472" y="162559"/>
                </a:lnTo>
                <a:lnTo>
                  <a:pt x="496768" y="173989"/>
                </a:lnTo>
                <a:lnTo>
                  <a:pt x="355350" y="173989"/>
                </a:lnTo>
                <a:lnTo>
                  <a:pt x="320103" y="177799"/>
                </a:lnTo>
                <a:lnTo>
                  <a:pt x="255914" y="204469"/>
                </a:lnTo>
                <a:lnTo>
                  <a:pt x="205849" y="253999"/>
                </a:lnTo>
                <a:lnTo>
                  <a:pt x="179813" y="317499"/>
                </a:lnTo>
                <a:lnTo>
                  <a:pt x="176474" y="351789"/>
                </a:lnTo>
                <a:lnTo>
                  <a:pt x="180431" y="397509"/>
                </a:lnTo>
                <a:lnTo>
                  <a:pt x="191994" y="441959"/>
                </a:lnTo>
                <a:lnTo>
                  <a:pt x="210703" y="483869"/>
                </a:lnTo>
                <a:lnTo>
                  <a:pt x="236096" y="521969"/>
                </a:lnTo>
                <a:lnTo>
                  <a:pt x="267713" y="554989"/>
                </a:lnTo>
                <a:lnTo>
                  <a:pt x="600253" y="850899"/>
                </a:lnTo>
                <a:lnTo>
                  <a:pt x="674763" y="850899"/>
                </a:lnTo>
                <a:lnTo>
                  <a:pt x="617060" y="901699"/>
                </a:lnTo>
                <a:lnTo>
                  <a:pt x="612258" y="906779"/>
                </a:lnTo>
                <a:lnTo>
                  <a:pt x="606255" y="909319"/>
                </a:lnTo>
                <a:close/>
              </a:path>
              <a:path w="1200785" h="1075689">
                <a:moveTo>
                  <a:pt x="671434" y="273049"/>
                </a:moveTo>
                <a:lnTo>
                  <a:pt x="600253" y="273049"/>
                </a:lnTo>
                <a:lnTo>
                  <a:pt x="684288" y="190499"/>
                </a:lnTo>
                <a:lnTo>
                  <a:pt x="719234" y="162559"/>
                </a:lnTo>
                <a:lnTo>
                  <a:pt x="758570" y="142239"/>
                </a:lnTo>
                <a:lnTo>
                  <a:pt x="801282" y="128269"/>
                </a:lnTo>
                <a:lnTo>
                  <a:pt x="846357" y="124459"/>
                </a:lnTo>
                <a:lnTo>
                  <a:pt x="891432" y="128269"/>
                </a:lnTo>
                <a:lnTo>
                  <a:pt x="934144" y="142239"/>
                </a:lnTo>
                <a:lnTo>
                  <a:pt x="973479" y="162559"/>
                </a:lnTo>
                <a:lnTo>
                  <a:pt x="987775" y="173989"/>
                </a:lnTo>
                <a:lnTo>
                  <a:pt x="845156" y="173989"/>
                </a:lnTo>
                <a:lnTo>
                  <a:pt x="809929" y="177799"/>
                </a:lnTo>
                <a:lnTo>
                  <a:pt x="776727" y="187959"/>
                </a:lnTo>
                <a:lnTo>
                  <a:pt x="746227" y="203199"/>
                </a:lnTo>
                <a:lnTo>
                  <a:pt x="719103" y="226059"/>
                </a:lnTo>
                <a:lnTo>
                  <a:pt x="671434" y="273049"/>
                </a:lnTo>
                <a:close/>
              </a:path>
              <a:path w="1200785" h="1075689">
                <a:moveTo>
                  <a:pt x="607456" y="332739"/>
                </a:moveTo>
                <a:lnTo>
                  <a:pt x="593050" y="332739"/>
                </a:lnTo>
                <a:lnTo>
                  <a:pt x="587047" y="330199"/>
                </a:lnTo>
                <a:lnTo>
                  <a:pt x="481403" y="226059"/>
                </a:lnTo>
                <a:lnTo>
                  <a:pt x="454279" y="203199"/>
                </a:lnTo>
                <a:lnTo>
                  <a:pt x="423778" y="187959"/>
                </a:lnTo>
                <a:lnTo>
                  <a:pt x="390577" y="177799"/>
                </a:lnTo>
                <a:lnTo>
                  <a:pt x="355350" y="173989"/>
                </a:lnTo>
                <a:lnTo>
                  <a:pt x="496768" y="173989"/>
                </a:lnTo>
                <a:lnTo>
                  <a:pt x="517418" y="190499"/>
                </a:lnTo>
                <a:lnTo>
                  <a:pt x="600253" y="273049"/>
                </a:lnTo>
                <a:lnTo>
                  <a:pt x="671434" y="273049"/>
                </a:lnTo>
                <a:lnTo>
                  <a:pt x="613458" y="330199"/>
                </a:lnTo>
                <a:lnTo>
                  <a:pt x="607456" y="332739"/>
                </a:lnTo>
                <a:close/>
              </a:path>
              <a:path w="1200785" h="1075689">
                <a:moveTo>
                  <a:pt x="674763" y="850899"/>
                </a:moveTo>
                <a:lnTo>
                  <a:pt x="600253" y="850899"/>
                </a:lnTo>
                <a:lnTo>
                  <a:pt x="932793" y="554989"/>
                </a:lnTo>
                <a:lnTo>
                  <a:pt x="964410" y="521969"/>
                </a:lnTo>
                <a:lnTo>
                  <a:pt x="989803" y="483869"/>
                </a:lnTo>
                <a:lnTo>
                  <a:pt x="1008512" y="443229"/>
                </a:lnTo>
                <a:lnTo>
                  <a:pt x="1020075" y="398779"/>
                </a:lnTo>
                <a:lnTo>
                  <a:pt x="1024032" y="353059"/>
                </a:lnTo>
                <a:lnTo>
                  <a:pt x="1020505" y="317499"/>
                </a:lnTo>
                <a:lnTo>
                  <a:pt x="993644" y="253999"/>
                </a:lnTo>
                <a:lnTo>
                  <a:pt x="944086" y="204469"/>
                </a:lnTo>
                <a:lnTo>
                  <a:pt x="880384" y="177799"/>
                </a:lnTo>
                <a:lnTo>
                  <a:pt x="845156" y="173989"/>
                </a:lnTo>
                <a:lnTo>
                  <a:pt x="987775" y="173989"/>
                </a:lnTo>
                <a:lnTo>
                  <a:pt x="1037162" y="226059"/>
                </a:lnTo>
                <a:lnTo>
                  <a:pt x="1058246" y="265429"/>
                </a:lnTo>
                <a:lnTo>
                  <a:pt x="1071227" y="307339"/>
                </a:lnTo>
                <a:lnTo>
                  <a:pt x="1075654" y="351789"/>
                </a:lnTo>
                <a:lnTo>
                  <a:pt x="1072402" y="397509"/>
                </a:lnTo>
                <a:lnTo>
                  <a:pt x="1062848" y="440689"/>
                </a:lnTo>
                <a:lnTo>
                  <a:pt x="1047292" y="483869"/>
                </a:lnTo>
                <a:lnTo>
                  <a:pt x="1026033" y="523239"/>
                </a:lnTo>
                <a:lnTo>
                  <a:pt x="999371" y="560069"/>
                </a:lnTo>
                <a:lnTo>
                  <a:pt x="967608" y="593089"/>
                </a:lnTo>
                <a:lnTo>
                  <a:pt x="674763" y="850899"/>
                </a:lnTo>
                <a:close/>
              </a:path>
              <a:path w="1200785" h="1075689">
                <a:moveTo>
                  <a:pt x="606255" y="741679"/>
                </a:moveTo>
                <a:lnTo>
                  <a:pt x="594250" y="741679"/>
                </a:lnTo>
                <a:lnTo>
                  <a:pt x="588248" y="739139"/>
                </a:lnTo>
                <a:lnTo>
                  <a:pt x="318134" y="499109"/>
                </a:lnTo>
                <a:lnTo>
                  <a:pt x="290091" y="468629"/>
                </a:lnTo>
                <a:lnTo>
                  <a:pt x="269363" y="431799"/>
                </a:lnTo>
                <a:lnTo>
                  <a:pt x="256514" y="393699"/>
                </a:lnTo>
                <a:lnTo>
                  <a:pt x="252106" y="351789"/>
                </a:lnTo>
                <a:lnTo>
                  <a:pt x="254094" y="331469"/>
                </a:lnTo>
                <a:lnTo>
                  <a:pt x="269326" y="295909"/>
                </a:lnTo>
                <a:lnTo>
                  <a:pt x="298288" y="265429"/>
                </a:lnTo>
                <a:lnTo>
                  <a:pt x="335129" y="250189"/>
                </a:lnTo>
                <a:lnTo>
                  <a:pt x="355350" y="247649"/>
                </a:lnTo>
                <a:lnTo>
                  <a:pt x="375571" y="250189"/>
                </a:lnTo>
                <a:lnTo>
                  <a:pt x="412411" y="265429"/>
                </a:lnTo>
                <a:lnTo>
                  <a:pt x="448927" y="298449"/>
                </a:lnTo>
                <a:lnTo>
                  <a:pt x="355199" y="298449"/>
                </a:lnTo>
                <a:lnTo>
                  <a:pt x="334997" y="303529"/>
                </a:lnTo>
                <a:lnTo>
                  <a:pt x="305528" y="331469"/>
                </a:lnTo>
                <a:lnTo>
                  <a:pt x="301327" y="351789"/>
                </a:lnTo>
                <a:lnTo>
                  <a:pt x="305322" y="382269"/>
                </a:lnTo>
                <a:lnTo>
                  <a:pt x="315283" y="411479"/>
                </a:lnTo>
                <a:lnTo>
                  <a:pt x="330870" y="438149"/>
                </a:lnTo>
                <a:lnTo>
                  <a:pt x="351748" y="461009"/>
                </a:lnTo>
                <a:lnTo>
                  <a:pt x="600253" y="683259"/>
                </a:lnTo>
                <a:lnTo>
                  <a:pt x="676072" y="683259"/>
                </a:lnTo>
                <a:lnTo>
                  <a:pt x="617060" y="735329"/>
                </a:lnTo>
                <a:lnTo>
                  <a:pt x="612258" y="739139"/>
                </a:lnTo>
                <a:lnTo>
                  <a:pt x="606255" y="741679"/>
                </a:lnTo>
                <a:close/>
              </a:path>
              <a:path w="1200785" h="1075689">
                <a:moveTo>
                  <a:pt x="672315" y="449579"/>
                </a:moveTo>
                <a:lnTo>
                  <a:pt x="600253" y="449579"/>
                </a:lnTo>
                <a:lnTo>
                  <a:pt x="773126" y="279399"/>
                </a:lnTo>
                <a:lnTo>
                  <a:pt x="788620" y="266699"/>
                </a:lnTo>
                <a:lnTo>
                  <a:pt x="806140" y="257809"/>
                </a:lnTo>
                <a:lnTo>
                  <a:pt x="825461" y="251459"/>
                </a:lnTo>
                <a:lnTo>
                  <a:pt x="846357" y="248919"/>
                </a:lnTo>
                <a:lnTo>
                  <a:pt x="866578" y="251459"/>
                </a:lnTo>
                <a:lnTo>
                  <a:pt x="903418" y="266699"/>
                </a:lnTo>
                <a:lnTo>
                  <a:pt x="933075" y="295909"/>
                </a:lnTo>
                <a:lnTo>
                  <a:pt x="935330" y="299719"/>
                </a:lnTo>
                <a:lnTo>
                  <a:pt x="845156" y="299719"/>
                </a:lnTo>
                <a:lnTo>
                  <a:pt x="825310" y="303529"/>
                </a:lnTo>
                <a:lnTo>
                  <a:pt x="807941" y="314959"/>
                </a:lnTo>
                <a:lnTo>
                  <a:pt x="672315" y="449579"/>
                </a:lnTo>
                <a:close/>
              </a:path>
              <a:path w="1200785" h="1075689">
                <a:moveTo>
                  <a:pt x="607456" y="510539"/>
                </a:moveTo>
                <a:lnTo>
                  <a:pt x="593050" y="510539"/>
                </a:lnTo>
                <a:lnTo>
                  <a:pt x="587047" y="507999"/>
                </a:lnTo>
                <a:lnTo>
                  <a:pt x="582245" y="502919"/>
                </a:lnTo>
                <a:lnTo>
                  <a:pt x="392565" y="313689"/>
                </a:lnTo>
                <a:lnTo>
                  <a:pt x="375177" y="302259"/>
                </a:lnTo>
                <a:lnTo>
                  <a:pt x="355199" y="298449"/>
                </a:lnTo>
                <a:lnTo>
                  <a:pt x="448927" y="298449"/>
                </a:lnTo>
                <a:lnTo>
                  <a:pt x="600253" y="449579"/>
                </a:lnTo>
                <a:lnTo>
                  <a:pt x="672315" y="449579"/>
                </a:lnTo>
                <a:lnTo>
                  <a:pt x="613458" y="507999"/>
                </a:lnTo>
                <a:lnTo>
                  <a:pt x="607456" y="510539"/>
                </a:lnTo>
                <a:close/>
              </a:path>
              <a:path w="1200785" h="1075689">
                <a:moveTo>
                  <a:pt x="676072" y="683259"/>
                </a:moveTo>
                <a:lnTo>
                  <a:pt x="600253" y="683259"/>
                </a:lnTo>
                <a:lnTo>
                  <a:pt x="848758" y="462279"/>
                </a:lnTo>
                <a:lnTo>
                  <a:pt x="869617" y="439419"/>
                </a:lnTo>
                <a:lnTo>
                  <a:pt x="885073" y="412749"/>
                </a:lnTo>
                <a:lnTo>
                  <a:pt x="894677" y="383539"/>
                </a:lnTo>
                <a:lnTo>
                  <a:pt x="897979" y="353059"/>
                </a:lnTo>
                <a:lnTo>
                  <a:pt x="896891" y="342899"/>
                </a:lnTo>
                <a:lnTo>
                  <a:pt x="865002" y="303529"/>
                </a:lnTo>
                <a:lnTo>
                  <a:pt x="845156" y="299719"/>
                </a:lnTo>
                <a:lnTo>
                  <a:pt x="935330" y="299719"/>
                </a:lnTo>
                <a:lnTo>
                  <a:pt x="942848" y="312419"/>
                </a:lnTo>
                <a:lnTo>
                  <a:pt x="948794" y="331469"/>
                </a:lnTo>
                <a:lnTo>
                  <a:pt x="950801" y="351789"/>
                </a:lnTo>
                <a:lnTo>
                  <a:pt x="946393" y="393699"/>
                </a:lnTo>
                <a:lnTo>
                  <a:pt x="933544" y="431799"/>
                </a:lnTo>
                <a:lnTo>
                  <a:pt x="912816" y="468629"/>
                </a:lnTo>
                <a:lnTo>
                  <a:pt x="884773" y="499109"/>
                </a:lnTo>
                <a:lnTo>
                  <a:pt x="676072" y="683259"/>
                </a:lnTo>
                <a:close/>
              </a:path>
            </a:pathLst>
          </a:custGeom>
          <a:solidFill>
            <a:srgbClr val="BEAE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927978" y="1524452"/>
            <a:ext cx="1176175" cy="118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B4B4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035" y="1735074"/>
            <a:ext cx="4646104" cy="4978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0560" y="1735074"/>
            <a:ext cx="4646104" cy="4978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34343"/>
                </a:solidFill>
                <a:latin typeface="Lucida Sans"/>
                <a:cs typeface="Lucida San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-20" dirty="0"/>
              <a:t>Made</a:t>
            </a:r>
            <a:r>
              <a:rPr spc="-145" dirty="0"/>
              <a:t> </a:t>
            </a:r>
            <a:r>
              <a:rPr spc="-45" dirty="0"/>
              <a:t>with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B4B4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34343"/>
                </a:solidFill>
                <a:latin typeface="Lucida Sans"/>
                <a:cs typeface="Lucida San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-20" dirty="0"/>
              <a:t>Made</a:t>
            </a:r>
            <a:r>
              <a:rPr spc="-145" dirty="0"/>
              <a:t> </a:t>
            </a:r>
            <a:r>
              <a:rPr spc="-45" dirty="0"/>
              <a:t>with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34343"/>
                </a:solidFill>
                <a:latin typeface="Lucida Sans"/>
                <a:cs typeface="Lucida San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-20" dirty="0"/>
              <a:t>Made</a:t>
            </a:r>
            <a:r>
              <a:rPr spc="-145" dirty="0"/>
              <a:t> </a:t>
            </a:r>
            <a:r>
              <a:rPr spc="-45" dirty="0"/>
              <a:t>with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6572" y="372828"/>
            <a:ext cx="2107554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B4B4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5903" y="1235548"/>
            <a:ext cx="9708892" cy="1713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rgbClr val="4B4B4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049905" y="7188386"/>
            <a:ext cx="490220" cy="148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434343"/>
                </a:solidFill>
                <a:latin typeface="Lucida Sans"/>
                <a:cs typeface="Lucida San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-20" dirty="0"/>
              <a:t>Made</a:t>
            </a:r>
            <a:r>
              <a:rPr spc="-145" dirty="0"/>
              <a:t> </a:t>
            </a:r>
            <a:r>
              <a:rPr spc="-45" dirty="0"/>
              <a:t>with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035" y="7015734"/>
            <a:ext cx="2456561" cy="377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0104" y="7015734"/>
            <a:ext cx="2456561" cy="377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80700" cy="7536815"/>
          </a:xfrm>
          <a:custGeom>
            <a:avLst/>
            <a:gdLst/>
            <a:ahLst/>
            <a:cxnLst/>
            <a:rect l="l" t="t" r="r" b="b"/>
            <a:pathLst>
              <a:path w="10680700" h="7536815">
                <a:moveTo>
                  <a:pt x="0" y="0"/>
                </a:moveTo>
                <a:lnTo>
                  <a:pt x="10680191" y="0"/>
                </a:lnTo>
                <a:lnTo>
                  <a:pt x="10680191" y="7536514"/>
                </a:lnTo>
                <a:lnTo>
                  <a:pt x="0" y="7536514"/>
                </a:lnTo>
                <a:lnTo>
                  <a:pt x="0" y="0"/>
                </a:lnTo>
                <a:close/>
              </a:path>
            </a:pathLst>
          </a:custGeom>
          <a:solidFill>
            <a:srgbClr val="E3DBC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037257"/>
            <a:ext cx="1068070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</a:pPr>
            <a:r>
              <a:rPr sz="5000" spc="-5" dirty="0">
                <a:latin typeface="PT Sans" panose="020B0503020203020204" pitchFamily="34" charset="77"/>
              </a:rPr>
              <a:t>GLAM </a:t>
            </a:r>
            <a:r>
              <a:rPr sz="5000" spc="60" dirty="0">
                <a:latin typeface="PT Sans" panose="020B0503020203020204" pitchFamily="34" charset="77"/>
              </a:rPr>
              <a:t>Strategic </a:t>
            </a:r>
            <a:r>
              <a:rPr sz="5000" spc="85" dirty="0">
                <a:latin typeface="PT Sans" panose="020B0503020203020204" pitchFamily="34" charset="77"/>
              </a:rPr>
              <a:t>Plan</a:t>
            </a:r>
            <a:r>
              <a:rPr sz="5000" spc="135" dirty="0">
                <a:latin typeface="PT Sans" panose="020B0503020203020204" pitchFamily="34" charset="77"/>
              </a:rPr>
              <a:t> </a:t>
            </a:r>
            <a:br>
              <a:rPr lang="en-US" sz="5000" spc="135" dirty="0">
                <a:latin typeface="PT Sans" panose="020B0503020203020204" pitchFamily="34" charset="77"/>
              </a:rPr>
            </a:br>
            <a:r>
              <a:rPr sz="4000" spc="170" dirty="0">
                <a:latin typeface="PT Sans" panose="020B0503020203020204" pitchFamily="34" charset="77"/>
              </a:rPr>
              <a:t>2020/21-2022/23</a:t>
            </a:r>
            <a:endParaRPr sz="4000" dirty="0">
              <a:latin typeface="PT Sans" panose="020B0503020203020204" pitchFamily="34" charset="77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3543300"/>
            <a:ext cx="10680700" cy="725199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695"/>
              </a:spcBef>
            </a:pPr>
            <a:r>
              <a:rPr lang="en-GB" sz="3300" b="1" spc="-5" dirty="0">
                <a:solidFill>
                  <a:srgbClr val="4B4B4B"/>
                </a:solidFill>
                <a:latin typeface="PT Sans" panose="020B0503020203020204" pitchFamily="34" charset="77"/>
                <a:cs typeface="Calibri"/>
              </a:rPr>
              <a:t>A </a:t>
            </a:r>
            <a:r>
              <a:rPr lang="en-GB" sz="3300" b="1" spc="15" dirty="0">
                <a:solidFill>
                  <a:srgbClr val="4B4B4B"/>
                </a:solidFill>
                <a:latin typeface="PT Sans" panose="020B0503020203020204" pitchFamily="34" charset="77"/>
                <a:cs typeface="Calibri"/>
              </a:rPr>
              <a:t>response </a:t>
            </a:r>
            <a:r>
              <a:rPr lang="en-GB" sz="3300" b="1" spc="-10" dirty="0">
                <a:solidFill>
                  <a:srgbClr val="4B4B4B"/>
                </a:solidFill>
                <a:latin typeface="PT Sans" panose="020B0503020203020204" pitchFamily="34" charset="77"/>
                <a:cs typeface="Calibri"/>
              </a:rPr>
              <a:t>to </a:t>
            </a:r>
            <a:r>
              <a:rPr lang="en-GB" sz="3300" b="1" spc="10" dirty="0">
                <a:solidFill>
                  <a:srgbClr val="4B4B4B"/>
                </a:solidFill>
                <a:latin typeface="PT Sans" panose="020B0503020203020204" pitchFamily="34" charset="77"/>
                <a:cs typeface="Calibri"/>
              </a:rPr>
              <a:t>the </a:t>
            </a:r>
            <a:r>
              <a:rPr lang="en-GB" sz="3300" b="1" spc="15" dirty="0">
                <a:solidFill>
                  <a:srgbClr val="4B4B4B"/>
                </a:solidFill>
                <a:latin typeface="PT Sans" panose="020B0503020203020204" pitchFamily="34" charset="77"/>
                <a:cs typeface="Calibri"/>
              </a:rPr>
              <a:t>impact </a:t>
            </a:r>
            <a:r>
              <a:rPr lang="en-GB" sz="3300" b="1" spc="-15" dirty="0">
                <a:solidFill>
                  <a:srgbClr val="4B4B4B"/>
                </a:solidFill>
                <a:latin typeface="PT Sans" panose="020B0503020203020204" pitchFamily="34" charset="77"/>
                <a:cs typeface="Calibri"/>
              </a:rPr>
              <a:t>of</a:t>
            </a:r>
            <a:r>
              <a:rPr lang="en-GB" sz="3300" b="1" spc="215" dirty="0">
                <a:solidFill>
                  <a:srgbClr val="4B4B4B"/>
                </a:solidFill>
                <a:latin typeface="PT Sans" panose="020B0503020203020204" pitchFamily="34" charset="77"/>
                <a:cs typeface="Calibri"/>
              </a:rPr>
              <a:t> </a:t>
            </a:r>
            <a:r>
              <a:rPr lang="en-GB" sz="3300" b="1" spc="55" dirty="0">
                <a:solidFill>
                  <a:srgbClr val="4B4B4B"/>
                </a:solidFill>
                <a:latin typeface="PT Sans" panose="020B0503020203020204" pitchFamily="34" charset="77"/>
                <a:cs typeface="Calibri"/>
              </a:rPr>
              <a:t>COVID-19</a:t>
            </a:r>
            <a:endParaRPr lang="en-GB" sz="3300" dirty="0">
              <a:latin typeface="PT Sans" panose="020B0503020203020204" pitchFamily="34" charset="77"/>
              <a:cs typeface="Calibri"/>
            </a:endParaRPr>
          </a:p>
        </p:txBody>
      </p:sp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FA05E41-13D4-0440-BE14-C0BE08A41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50" y="6168268"/>
            <a:ext cx="2495537" cy="106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8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line&#10;&#10;Description automatically generated">
            <a:extLst>
              <a:ext uri="{FF2B5EF4-FFF2-40B4-BE49-F238E27FC236}">
                <a16:creationId xmlns:a16="http://schemas.microsoft.com/office/drawing/2014/main" id="{308375E1-8D03-6F47-8BCF-2901087E8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"/>
            <a:ext cx="10680700" cy="754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936496E-DB3A-B94C-83C1-4992B7C3F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" y="0"/>
            <a:ext cx="10823171" cy="764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5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73E05D5-4F03-C744-8321-D378A69DE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/>
          <a:stretch/>
        </p:blipFill>
        <p:spPr>
          <a:xfrm>
            <a:off x="-69850" y="-64409"/>
            <a:ext cx="10750550" cy="760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7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117F4B9A-377E-FD40-8030-52D841455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0" y="-118573"/>
            <a:ext cx="10972800" cy="77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3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CB7DDAA-8358-2045-9F46-2A8AD4447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" y="0"/>
            <a:ext cx="10673542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6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line&#10;&#10;Description automatically generated">
            <a:extLst>
              <a:ext uri="{FF2B5EF4-FFF2-40B4-BE49-F238E27FC236}">
                <a16:creationId xmlns:a16="http://schemas.microsoft.com/office/drawing/2014/main" id="{F802152F-F740-FF43-8346-A95207DFA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8"/>
            <a:ext cx="10680700" cy="75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3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301B1EFB-DED7-2047-BDF3-4619DAFD2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" y="0"/>
            <a:ext cx="10638374" cy="75438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DB282E7-AC27-AD41-A513-486FD9B6F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" y="0"/>
            <a:ext cx="10661073" cy="7543800"/>
          </a:xfrm>
          <a:prstGeom prst="rect">
            <a:avLst/>
          </a:prstGeom>
        </p:spPr>
      </p:pic>
      <p:pic>
        <p:nvPicPr>
          <p:cNvPr id="9" name="Picture 8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2AB398A-B3BA-3941-96A2-FB418915E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" y="0"/>
            <a:ext cx="10673542" cy="7543800"/>
          </a:xfrm>
          <a:prstGeom prst="rect">
            <a:avLst/>
          </a:prstGeom>
        </p:spPr>
      </p:pic>
      <p:pic>
        <p:nvPicPr>
          <p:cNvPr id="11" name="Picture 10" descr="Timeline&#10;&#10;Description automatically generated">
            <a:extLst>
              <a:ext uri="{FF2B5EF4-FFF2-40B4-BE49-F238E27FC236}">
                <a16:creationId xmlns:a16="http://schemas.microsoft.com/office/drawing/2014/main" id="{7180B4C7-6DF6-6F4E-9332-3ABD9C2ECE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8"/>
            <a:ext cx="10680700" cy="7532704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C9F4B5CC-F4C8-7E4B-B3C6-1F38B00CC4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8"/>
            <a:ext cx="10680700" cy="75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line&#10;&#10;Description automatically generated">
            <a:extLst>
              <a:ext uri="{FF2B5EF4-FFF2-40B4-BE49-F238E27FC236}">
                <a16:creationId xmlns:a16="http://schemas.microsoft.com/office/drawing/2014/main" id="{AA8A3E46-5248-8D41-A61C-81414EB14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" y="-1"/>
            <a:ext cx="10674539" cy="754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9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92908AA4-3946-D447-8850-0BD73835B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49" y="-1"/>
            <a:ext cx="10709549" cy="761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8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B16F9E3D-6189-114B-ABCE-49FAC4917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1" y="0"/>
            <a:ext cx="10695764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53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CB0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12</Words>
  <Application>Microsoft Macintosh PowerPoint</Application>
  <PresentationFormat>Custom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Lucida Sans</vt:lpstr>
      <vt:lpstr>PT Sans</vt:lpstr>
      <vt:lpstr>Office Theme</vt:lpstr>
      <vt:lpstr>GLAM Strategic Plan  2020/21-2022/23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GLAM Strategic Plan 2020/21-2022/23</dc:title>
  <cp:lastModifiedBy>suzanne williams</cp:lastModifiedBy>
  <cp:revision>18</cp:revision>
  <dcterms:created xsi:type="dcterms:W3CDTF">2021-03-17T22:57:59Z</dcterms:created>
  <dcterms:modified xsi:type="dcterms:W3CDTF">2021-04-28T09:38:15Z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2021-03-16T00:00:00Z</vt:filetime>
  </property>
  <property fmtid="{D5CDD505-2E9C-101B-9397-08002B2CF9AE}" pid="3" name="Creator">
    <vt:lpwstr>Chromium</vt:lpwstr>
  </property>
  <property fmtid="{D5CDD505-2E9C-101B-9397-08002B2CF9AE}" pid="4" name="LastSaved">
    <vt:filetime>2021-03-17T00:00:00Z</vt:filetime>
  </property>
</Properties>
</file>